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24" r:id="rId2"/>
  </p:sldMasterIdLst>
  <p:notesMasterIdLst>
    <p:notesMasterId r:id="rId35"/>
  </p:notesMasterIdLst>
  <p:handoutMasterIdLst>
    <p:handoutMasterId r:id="rId36"/>
  </p:handoutMasterIdLst>
  <p:sldIdLst>
    <p:sldId id="294" r:id="rId3"/>
    <p:sldId id="295" r:id="rId4"/>
    <p:sldId id="363" r:id="rId5"/>
    <p:sldId id="298" r:id="rId6"/>
    <p:sldId id="330" r:id="rId7"/>
    <p:sldId id="364" r:id="rId8"/>
    <p:sldId id="336" r:id="rId9"/>
    <p:sldId id="361" r:id="rId10"/>
    <p:sldId id="332" r:id="rId11"/>
    <p:sldId id="333" r:id="rId12"/>
    <p:sldId id="337" r:id="rId13"/>
    <p:sldId id="358" r:id="rId14"/>
    <p:sldId id="359" r:id="rId15"/>
    <p:sldId id="360" r:id="rId16"/>
    <p:sldId id="334" r:id="rId17"/>
    <p:sldId id="335" r:id="rId18"/>
    <p:sldId id="338" r:id="rId19"/>
    <p:sldId id="331" r:id="rId20"/>
    <p:sldId id="339" r:id="rId21"/>
    <p:sldId id="340" r:id="rId22"/>
    <p:sldId id="341" r:id="rId23"/>
    <p:sldId id="344" r:id="rId24"/>
    <p:sldId id="345" r:id="rId25"/>
    <p:sldId id="342" r:id="rId26"/>
    <p:sldId id="343" r:id="rId27"/>
    <p:sldId id="265" r:id="rId28"/>
    <p:sldId id="266" r:id="rId29"/>
    <p:sldId id="267" r:id="rId30"/>
    <p:sldId id="268" r:id="rId31"/>
    <p:sldId id="269" r:id="rId32"/>
    <p:sldId id="270" r:id="rId33"/>
    <p:sldId id="290"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shay Ginodia" initials="AG" lastIdx="9" clrIdx="0">
    <p:extLst>
      <p:ext uri="{19B8F6BF-5375-455C-9EA6-DF929625EA0E}">
        <p15:presenceInfo xmlns:p15="http://schemas.microsoft.com/office/powerpoint/2012/main" userId="S-1-5-21-228668155-3569232890-1389773661-1548" providerId="AD"/>
      </p:ext>
    </p:extLst>
  </p:cmAuthor>
  <p:cmAuthor id="2" name="Manish" initials="M" lastIdx="1" clrIdx="1">
    <p:extLst>
      <p:ext uri="{19B8F6BF-5375-455C-9EA6-DF929625EA0E}">
        <p15:presenceInfo xmlns:p15="http://schemas.microsoft.com/office/powerpoint/2012/main" userId="Mani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2D40"/>
    <a:srgbClr val="CE2D40"/>
    <a:srgbClr val="A8A8A8"/>
    <a:srgbClr val="F5333F"/>
    <a:srgbClr val="F1333F"/>
    <a:srgbClr val="E72D3F"/>
    <a:srgbClr val="898989"/>
    <a:srgbClr val="989898"/>
    <a:srgbClr val="F6303E"/>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8" autoAdjust="0"/>
    <p:restoredTop sz="89871" autoAdjust="0"/>
  </p:normalViewPr>
  <p:slideViewPr>
    <p:cSldViewPr snapToGrid="0" showGuides="1">
      <p:cViewPr varScale="1">
        <p:scale>
          <a:sx n="137" d="100"/>
          <a:sy n="137" d="100"/>
        </p:scale>
        <p:origin x="588" y="12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15656"/>
        <c:axId val="-2132718696"/>
      </c:barChart>
      <c:catAx>
        <c:axId val="-2132715656"/>
        <c:scaling>
          <c:orientation val="minMax"/>
        </c:scaling>
        <c:delete val="1"/>
        <c:axPos val="l"/>
        <c:numFmt formatCode="General" sourceLinked="1"/>
        <c:majorTickMark val="out"/>
        <c:minorTickMark val="none"/>
        <c:tickLblPos val="nextTo"/>
        <c:crossAx val="-2132718696"/>
        <c:crosses val="autoZero"/>
        <c:auto val="1"/>
        <c:lblAlgn val="ctr"/>
        <c:lblOffset val="100"/>
        <c:noMultiLvlLbl val="0"/>
      </c:catAx>
      <c:valAx>
        <c:axId val="-2132718696"/>
        <c:scaling>
          <c:orientation val="minMax"/>
        </c:scaling>
        <c:delete val="1"/>
        <c:axPos val="b"/>
        <c:numFmt formatCode="0%" sourceLinked="1"/>
        <c:majorTickMark val="out"/>
        <c:minorTickMark val="none"/>
        <c:tickLblPos val="nextTo"/>
        <c:crossAx val="-21327156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81934168"/>
        <c:axId val="2081937144"/>
      </c:barChart>
      <c:catAx>
        <c:axId val="2081934168"/>
        <c:scaling>
          <c:orientation val="minMax"/>
        </c:scaling>
        <c:delete val="1"/>
        <c:axPos val="l"/>
        <c:numFmt formatCode="General" sourceLinked="1"/>
        <c:majorTickMark val="out"/>
        <c:minorTickMark val="none"/>
        <c:tickLblPos val="nextTo"/>
        <c:crossAx val="2081937144"/>
        <c:crosses val="autoZero"/>
        <c:auto val="1"/>
        <c:lblAlgn val="ctr"/>
        <c:lblOffset val="100"/>
        <c:noMultiLvlLbl val="0"/>
      </c:catAx>
      <c:valAx>
        <c:axId val="2081937144"/>
        <c:scaling>
          <c:orientation val="minMax"/>
        </c:scaling>
        <c:delete val="1"/>
        <c:axPos val="b"/>
        <c:numFmt formatCode="0%" sourceLinked="1"/>
        <c:majorTickMark val="out"/>
        <c:minorTickMark val="none"/>
        <c:tickLblPos val="nextTo"/>
        <c:crossAx val="2081934168"/>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82760"/>
        <c:axId val="-2132785752"/>
      </c:barChart>
      <c:catAx>
        <c:axId val="-2132782760"/>
        <c:scaling>
          <c:orientation val="minMax"/>
        </c:scaling>
        <c:delete val="1"/>
        <c:axPos val="l"/>
        <c:numFmt formatCode="General" sourceLinked="1"/>
        <c:majorTickMark val="out"/>
        <c:minorTickMark val="none"/>
        <c:tickLblPos val="nextTo"/>
        <c:crossAx val="-2132785752"/>
        <c:crosses val="autoZero"/>
        <c:auto val="1"/>
        <c:lblAlgn val="ctr"/>
        <c:lblOffset val="100"/>
        <c:noMultiLvlLbl val="0"/>
      </c:catAx>
      <c:valAx>
        <c:axId val="-2132785752"/>
        <c:scaling>
          <c:orientation val="minMax"/>
        </c:scaling>
        <c:delete val="1"/>
        <c:axPos val="b"/>
        <c:numFmt formatCode="0%" sourceLinked="1"/>
        <c:majorTickMark val="out"/>
        <c:minorTickMark val="none"/>
        <c:tickLblPos val="nextTo"/>
        <c:crossAx val="-21327827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138379496"/>
        <c:axId val="-2138799752"/>
      </c:barChart>
      <c:catAx>
        <c:axId val="-2138379496"/>
        <c:scaling>
          <c:orientation val="minMax"/>
        </c:scaling>
        <c:delete val="1"/>
        <c:axPos val="l"/>
        <c:numFmt formatCode="General" sourceLinked="1"/>
        <c:majorTickMark val="out"/>
        <c:minorTickMark val="none"/>
        <c:tickLblPos val="nextTo"/>
        <c:crossAx val="-2138799752"/>
        <c:crosses val="autoZero"/>
        <c:auto val="1"/>
        <c:lblAlgn val="ctr"/>
        <c:lblOffset val="100"/>
        <c:noMultiLvlLbl val="0"/>
      </c:catAx>
      <c:valAx>
        <c:axId val="-2138799752"/>
        <c:scaling>
          <c:orientation val="minMax"/>
        </c:scaling>
        <c:delete val="1"/>
        <c:axPos val="b"/>
        <c:numFmt formatCode="0%" sourceLinked="1"/>
        <c:majorTickMark val="out"/>
        <c:minorTickMark val="none"/>
        <c:tickLblPos val="nextTo"/>
        <c:crossAx val="-2138379496"/>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20-08-2022</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5:39:00.829"/>
    </inkml:context>
    <inkml:brush xml:id="br0">
      <inkml:brushProperty name="width" value="0.05292" units="cm"/>
      <inkml:brushProperty name="height" value="0.05292" units="cm"/>
    </inkml:brush>
  </inkml:definitions>
  <inkml:trace contextRef="#ctx0" brushRef="#br0">780 5087 3166 0,'0'-12'45'0,"0"12"0"0,-2 0 1 16,2-13-1-16,0 13-39 0,0-9 19 0,0 9 28 15,0-4 42-15,0 4 31 0,0 0 14 0,0 0-6 16,0 0-27-16,0 0-35 0,0 0-31 0,0 0-25 16,0 0-15-16,0 0 0 0,0 0 0 15,0 0-2-15,0 0 3 0,0 18 6 0,0-18-6 16,0 18 3-16,0-5-4 0,0 1-5 0,20 0 6 16,-20 2-6-16,0-1 2 0,0 5 0 0,11-3-3 15,-11 2 5-15,0 0 2 0,11 0-2 0,-11 0 7 16,0-3-1-16,9-1-7 0,-9 1 2 0,8-2-2 15,-5-4-3-15,0 0 6 0,0-4 2 0,4-2 5 16,-3 0 13-16,6-4 4 0,-3 0 14 0,6 0 5 16,7 0 3-16,3-26 9 0,5 11-1 0,9-6 6 15,10-1-6-15,7-5-11 0,10-2-6 0,7-4-8 16,10-2 18-16,5-1 21 0,6-1 30 0,2-1 17 16,7 1-16-16,-3 0-21 0,0 1-41 15,-1 1-29-15,-2 1 6 0,-4 1 67 0,-7 4 50 16,-6 2 43-16,-9 2 14 0,-8 5-67 0,-13 3-47 15,-14 4-39-15,-5 3-28 0,-10 4-16 0,-7 2-3 16,-5 1-7-16,-4 2-4 0,-3 1-51 0,0 0-89 16,0 0-99-16,0 0-108 0,0 0-45 0,0 0-47 15,-17 0-116-15,17 21-232 0,-22-21-231 0,8 18 139 16</inkml:trace>
  <inkml:trace contextRef="#ctx0" brushRef="#br0" timeOffset="6882.99">6896 5024 3497 0,'12'0'20'0,"-12"15"-5"0,0-15-2 16,0 0 39-16,10 12 44 0,-10-12 56 0,6 8 46 15,-6-8 10-15,0 11-27 0,4-6-9 0,-4 1-7 16,0 0-18-16,2-1-14 0,-2-2-17 0,2 1-6 16,-2-1 16-16,0-1 45 0,0-1 44 15,0 0 40-15,0-1 24 0,0 0 8 0,0 0-22 16,0 0-60-16,0 0-71 0,0-19-76 0,0 19-47 16,0-31-8-16,0 9-6 0,0-8 0 0,0-8 0 15,0-3-4-15,-14-4 3 0,14-4-3 0,0 0 4 16,0 0-5-16,0-1 3 0,0 2 3 0,0 5-3 15,0 4 9-15,0 4 0 0,0 5-1 0,0 5-3 16,0 4-3-16,0 5-3 0,18 3 2 0,-18 3-3 16,0 3-3-16,14 2 0 0,-14 0-3 0,0 3-4 15,13 1-2-15,-13 1-3 0,6 0-3 0,0 0 7 16,3 0 7-16,1 23 5 0,4-8 2 0,3 4 2 16,3 6-5-16,1 5 0 0,4 3 7 15,-1 2-9-15,0 2 4 0,3 0-1 0,-4-1-1 16,-1-1 4-16,-2-4 4 0,-5-3-8 0,1-4-2 15,-5-2 1-15,-5-3-4 0,-2-4 5 0,-4-2 4 16,0-2 1-16,0-1 6 0,-24 0 4 0,4-1 6 16,-8-4-1-16,-6 1 0 0,-10-2-3 0,-7 0-6 15,-2-3 2-15,-6-1-2 0,-1 0-2 0,1 0 2 16,5 0-1-16,3 0-1 0,6 0-2 0,6-16 2 16,5 16-5-16,4 0 5 0,10 0 3 0,1-13 1 15,4 13 1-15,4 0-2 0,3 0 6 0,5-10 6 16,2 10 16-16,1 0 7 0,0-8-5 0,0 5-12 15,0-3-16-15,21-1-11 0,-21-2-5 16,22-2 2-16,-5-2 1 0,0-1-1 0,5-5 0 16,7-1 0-16,6-3-4 0,2-3-1 0,8-4-6 15,4-3-13-15,6-1 0 0,5-5 4 0,2 3 7 16,0 1 11-16,-3 0 0 0,1 3 3 0,-5 4-2 16,-6 2 6-16,-5 5 2 0,-7 4-1 0,-3 0 1 15,-8 3 8-15,-4 1 2 0,-3 3 14 0,-5 2 9 16,-2 2-4-16,-4 1 5 0,-4 0-9 0,0 0-7 15,-3 4-3-15,1 0-9 0,-2-1-7 0,0 2-5 16,0 0-10-16,0 0-1 0,0 0 4 0,0 0 1 16,0 16 7-16,-19-16 1 0,19 31 7 15,-22-8 1-15,7 7 3 0,-4 8 8 0,-2 6-6 16,-4 6-1-16,0 4 0 0,-5 3-6 0,1 1 1 16,-4 5 4-16,1-5-2 0,-1 1-2 0,1-4-2 15,1-3-1-15,-2-4 0 0,4-3 5 0,2-3-4 16,3-4 2-16,0-1 1 0,4-3-5 0,2-4 3 15,2-3 0-15,5-7-1 0,0-2 3 0,4-4 5 16,0-4-2-16,3-4 2 0,1-4 4 0,0 1-15 16,3-3-33-16,0 0-74 0,-2 0-149 0,2 0-213 15,0 0-137-15,0 0-134 0,0-17-125 0,0 17-154 16,19-22-153-16,-19 22 204 0</inkml:trace>
  <inkml:trace contextRef="#ctx0" brushRef="#br0" timeOffset="9836.99">5418 5179 1520 0,'0'0'56'0,"0"0"30"0,0 0 30 0,0 0 29 15,0 0-17-15,0 0-6 0,0 0-2 0,0 0-7 16,0 0-17-16,0 0-5 0,0 0-11 0,0 0-13 16,0 0-6-16,0 0-13 0,0 0-12 0,0 0-4 15,0 0-11-15,0 0-5 0,0 0-1 0,0 0-2 16,0 0 2-16,0 0-2 0,0 0 7 0,0 0 3 16,0 0 7-16,0 0 11 0,0 0 9 15,0 0 7-15,0 0 9 0,0 0 16 0,0 0 5 16,14 0 7-16,-14 0-8 0,11 0-17 0,0 0-22 15,5 0-21-15,4 0-10 0,6 0-12 0,7 0-2 16,4 0 1-16,8 0-3 0,4 0 5 0,6 0 0 16,1 0 2-16,2 0-1 0,1 0 2 0,0 0-5 15,-3 0 0-15,-2 0 1 0,-4 0-7 0,-4 0 4 16,-4 12 2-16,-4-12-3 0,-6 0 2 0,-4 0 1 16,-5 9-6-16,-6-9 5 0,-1 0-2 0,-5 0 0 15,-5 0 0-15,-1 0 3 0,-4 0-3 0,1 0-23 16,-2 0-40-16,0 0-37 0,0 0-47 0,0 0-44 15,-22 0-37-15,22 0-67 0,-33 0-82 16,10 0-176-16,-8 15-119 0,-5-15 98 0</inkml:trace>
  <inkml:trace contextRef="#ctx0" brushRef="#br0" timeOffset="11677">557 6153 2915 0,'0'-3'32'0,"17"-1"33"16,-17 2 43-16,0 0 50 0,0-2 12 0,14 2 9 15,-14 1-4-15,0-2-12 0,0 2-24 0,0 1-23 16,9 0-35-16,-9-1-39 0,0 1-18 0,0 0-19 15,0 0-6-15,0 0-2 0,0 0 1 0,0 0 5 16,0 0 10-16,0 0 15 0,0 22 5 0,0-22-8 16,0 23-3-16,23-9-10 0,-23 2-7 15,17 0 11-15,-17 2-5 0,28 1 4 0,-19 0-1 16,5-1-5-16,0 0-4 0,2 2-5 0,-2-3 1 16,-3-2 2-16,4-3 5 0,-4 0 28 0,3-5 26 15,3 0 26-15,0-6 25 0,3-1-18 0,0 0-23 16,7-17-33-16,7 17-25 0,3-34-15 0,10 10 0 15,4-3 7-15,9-5 0 0,7 0 20 0,1-2 67 16,6 0 58-16,-1 2 103 0,-4 3 63 0,-6 0-6 16,-2 4-37-16,-10 3-80 0,-11 3-60 0,-7 4-41 15,-9 4-4-15,-5 2-15 0,-7 3-17 0,-2 2-27 16,-7-1-14-16,0 4-13 0,2 1-10 0,-5-1-5 16,0 1-78-16,0 0-126 0,0 0-193 15,0 0-163-15,0 0-89 0,-25 0-98 0,25 0-98 16,-24 22-365-16,7-22 161 0</inkml:trace>
  <inkml:trace contextRef="#ctx0" brushRef="#br0" timeOffset="22554.99">7581 5505 1617 0,'0'0'28'0,"0"0"22"0,0 0 20 16,0 0 24-16,19 0-2 0,-19 0-4 0,0 0-2 15,0 0-10-15,0 0-7 0,11 0-2 0,-11 0-4 16,0 0-8-16,0 0-12 0,0 0-6 0,0 0-8 16,0 0-2-16,0 0 10 0,0 0 5 0,0 0 9 15,0 0 12-15,0 0 6 0,0 0-1 0,0 0 0 16,0 0-1-16,0 0-5 0,0 0 2 0,0 0 6 16,0 0 1-16,0 0 3 0,18 0-6 0,-18 14-8 15,14-14-4-15,-14 0-2 0,19 0 5 0,-5 0 2 16,0 0 2-16,0 12-10 0,1-12-6 0,4 0-4 15,1 0-8-15,0 0 5 0,2 0 0 16,3 0-3-16,1 0-5 0,2 0-12 0,3 0-8 16,3-14-8-16,5 14 2 0,1 0-5 0,2 0 2 15,4-13 2-15,2 13-8 0,2 0 4 0,1-8-2 16,-1 8-6-16,3 0 3 0,-5 0 3 0,-2-5 1 16,1 5 0-16,-6-2 0 0,-5 1 0 0,-2 1-1 15,-3-1 8-15,-4 1-1 0,-1-2 11 0,-1 2 10 16,-4-2-5-16,1 1 5 0,0-2-16 0,1 0-4 15,-1 3-3-15,1-3-5 0,2 1 0 0,-2 1-5 16,0 1 9-16,2-2 1 0,0 2-1 0,-2 0-3 16,-1 0-4-16,-3 0 3 0,-4 0 3 15,1 0 5-15,-2 0-3 0,-4 0-2 0,0 0-9 16,-3 0 5-16,1 0 2 0,-2 0-1 0,-1 0 10 16,-2 0-11-16,2 0 2 0,-2 0 4 0,-3 0-5 15,3 0 3-15,-3 0 3 0,2 0 19 0,-2 0 2 16,0 0 2-16,0 0 0 0,0 0-20 0,0 0 5 15,0 0 1-15,0 0-2 0,0 0-1 0,0 0-2 16,0 0-2-16,0 0-3 0,0 0-2 0,0 0-2 16,0 0 0-16,0 0-2 0,0 0-2 0,0 0 1 15,0 0-3-15,0 0-3 0,0 0 8 0,0 17 1 16,0-17 9-16,0 20 3 0,0-6-4 0,0 2-2 16,0 1-4-16,14 1 5 0,-14 2 2 15,0 1-2-15,0 2 7 0,0 4-1 0,0 0-1 16,0 4 3-16,0 0-8 0,0 2-1 0,0 0-3 15,0 3 0-15,0-3 1 0,0-1-4 0,0 1 5 16,0-1-4-16,0-2 2 0,-14 0-1 0,14-1-1 16,0-1-1-16,0 0 2 0,-8-3-2 0,8-1 3 15,0-1 0-15,-6 1-4 0,6-2 12 0,-7 0-13 16,4-4 6-16,0 0-2 0,0-1-6 0,0-1 5 16,0-5-9-16,0-1-46 0,1-2-48 0,-1-3-68 15,0-2-80-15,3-3-101 0,-3 0-171 0,-3 0-436 16,0-17 52-16,-4 17 146 0</inkml:trace>
  <inkml:trace contextRef="#ctx0" brushRef="#br0" timeOffset="23974.99">7530 5510 1336 0,'0'0'55'0,"8"0"19"0,-8 0 18 0,0 0 15 16,0 0-31-16,6 0 8 0,-6-14 3 0,5 14-1 15,-4 0-14-15,2 0-17 0,0-11-13 0,2 11-4 16,-2 0 4-16,0-6 2 0,0 6 9 0,0-3 6 15,1 3-2-15,-3-3 2 0,1 3-2 0,-1 0 0 16,1 0 1-16,-2 0 5 0,0 0 2 0,0 0-5 16,0 0-4-16,0 0-16 0,0 0-13 15,0 0-4-15,0 0 5 0,0 0 25 0,0 0 14 16,0 0 6-16,0 15-4 0,0-15-17 0,0 13 16 16,0-13-3-16,0 16 1 0,0-6 3 0,0 1-22 15,0 1 23-15,14 1 2 0,-14 3-12 0,0-1-10 16,0 2-27-16,0 2 11 0,0-1 12 0,0 2 0 15,0-1 2-15,0 2-28 0,0-1-9 0,0 0-2 16,0 2-5-16,0 0 4 0,0-3 1 0,0 2 3 16,0-1 0-16,0-1 2 0,0 0-3 0,0 0 1 15,0 0 3-15,0-2-5 0,0 1 0 0,0 0-3 16,0-2-2-16,0 0-1 0,0 0-1 0,0-1 1 16,0 1-2-16,0-2 1 0,0 0 1 15,0 1-1-15,0 0 2 0,0-3 0 0,0 0-4 16,0-1 1-16,0 0-2 0,0-1 3 0,0-3 2 15,0-1-2-15,0 1 5 0,0-3-6 0,-17 2 2 16,17-3-1-16,0 0-1 0,0 0-2 0,-10-1 0 16,10 2-4-16,0-2-3 0,0 0 3 0,0 0 2 15,-4 0 4-15,4 1-2 0,0-2 6 0,0 1-7 16,0-1 1-16,0 1 6 0,-3-2-11 0,1 3 6 16,0 0 1-16,-1 0-3 0,3 0 5 0,-3 2-2 15,2-1-1-15,-2 1 1 0,1 0 2 0,1 0-4 16,-1-1 2-16,2-1-4 0,-2 1 0 0,1-1 2 15,1 1-4-15,-2 0 5 0,2-2-7 16,0 0 5-16,0 0 3 0,0 0-2 0,0-1 3 16,0-1-3-16,0 2 0 0,0-1 0 0,0-1 1 15,0 1 7-15,0-1-4 0,0 0 5 0,0 0-5 16,0 1-2-16,0-1 5 0,0 0 32 0,0 0 8 16,0 0-2-16,0 0 0 0,0 0-31 0,0 0 0 15,0 0-1-15,0 0 3 0,0 0-6 0,0 0-1 16,0 0-1-16,0 0 0 0,0 0 8 0,0 0-2 15,0 0 10-15,0 0-2 0,0 0 0 0,0 0-6 16,14 0-3-16,-14 0-8 0,13 0-6 0,-4 0 7 16,6 0-3-16,-1 0 5 0,2 0-4 15,3 0 3-15,2 0-10 0,6 0 3 0,-1 0 1 16,2 0-3-16,4 0 4 0,6-13-2 0,5 13 0 16,2 0-4-16,3 0 3 0,2 0-3 0,5-10 3 15,1 10 1-15,3 0-5 0,2 0 8 0,-1 0-3 16,1 0-2-16,-3 0 1 0,1 0-1 0,-4 0 2 15,-3 0-2-15,0 0 6 0,-3 0-4 0,-2 0-3 16,-2 12 0-16,-2-12-5 0,-1 0 8 0,0 9 0 16,0-9 1-16,-2 7 3 0,-3-7-7 0,-1 6 0 15,-2-6 3-15,-3 5-2 0,-3-5-1 0,-6 3 3 16,-4-2 0-16,-4 0 1 0,-6-1 3 0,0 0-8 16,-5 0 4-16,0 0-1 0,-3 0 1 15,0 0 1-15,0 0-4 0,0 0 5 0,0 0-3 16,0 0 5-16,0 0-3 0,0 0-5 0,0 0 0 15,0 0-34-15,0 0-40 0,0 0-49 0,0 0-88 16,0 0-73-16,0 0-66 0,0 0-76 0,-17 0-101 16,17 0-343-16,-16 0 108 0</inkml:trace>
  <inkml:trace contextRef="#ctx0" brushRef="#br0" timeOffset="30107">712 7130 3393 0,'0'-7'26'0,"0"0"16"16,0 1 31-16,0 2 44 0,7-4 10 0,-7 3 15 15,3 3 1-15,-3 0-10 0,0 2-16 0,4 0-9 16,-1 0-14-16,-3 0-27 0,3 0-19 0,-3 0-23 16,0 0-17-16,3 0-5 0,-3 0-5 0,3 0 4 15,2 0-3-15,-2 0 8 0,3 20 9 0,2-20-5 16,1 16 5-16,2-16 3 0,-2 23-7 0,2-9 2 16,1-1-2-16,-4 4-12 0,1-1-1 15,-1 2 5-15,-2 1-4 0,-3 0 4 0,4 1 5 16,-4-1-6-16,-2-1 2 0,2-2-6 0,1-2-2 15,-1 0 3-15,0-3 2 0,-3-3 2 0,3-2 5 16,-2-2 0-16,2-2 0 0,1-2 2 0,5 0-7 16,5 0 9-16,6-19-2 0,8 19 23 0,8-32 16 15,9 10 5-15,10-5 10 0,7-3-3 0,8 0-4 16,11-4-1-16,-1 0 30 0,6 1 20 0,0 2 33 16,0 2 43-16,1 2 5 0,-10 3-10 0,-6 4-22 15,-10 3-45-15,-7 3-30 0,-14 3-34 0,-5 2-17 16,-12 3-14-16,-8 3-16 0,-7 1-1 0,-2 1-7 15,-4 0-1-15,-2 1-46 0,0 0-111 16,0 0-135-16,0 0-129 0,0 0-68 0,0 0-43 16,-19 0-64-16,19 0-136 0,-29 17-348 0,12-17 156 15</inkml:trace>
  <inkml:trace contextRef="#ctx0" brushRef="#br0" timeOffset="31616.99">3383 7290 1384 0,'8'0'29'16,"-2"0"39"-16,-2 13 13 0,0-13 24 0,-1 0-11 16,-2 0-13-16,-1 0 1 0,0 0 4 0,0 0 16 15,0 0-1-15,0 0 15 0,0 0-5 0,0 0-8 16,0 0 0-16,0 0-9 0,0 0-6 0,0 0-7 15,0 0-6-15,0 0-8 0,0 0 4 16,0 0-9-16,0 0 0 0,0 0 5 0,0 0-1 16,0 0 11-16,0 0 2 0,0 0 1 0,0 0 0 15,0 0-8-15,0 0-2 0,22 0-5 0,-22 0 2 16,28 0 1-16,-8 0-2 0,3 0 1 0,4 13-4 16,7-13-6-16,6 0-12 0,3 0-7 0,12 0-12 15,4 0-2-15,7 0-1 0,9 0-9 0,11 0-4 16,9 0-4-16,9 0-3 0,9 0 5 0,11 0 14 15,11 0 20-15,6 0 14 0,9 0-1 0,7-10-1 16,-2 10-20-16,3 0-11 0,2 0 2 0,3 0-13 16,-1-6 1-16,1 6-1 0,-3 0-1 15,0 0-5-15,4 0 4 0,3 0 1 0,1 0 0 16,-2 0-3-16,-5 0 0 0,-4 0-3 0,2 17-3 16,-5-17 9-16,-5 15-7 0,-7-15 1 0,-8 19-2 15,-10-9 0-15,-5 0 3 0,-14 0-1 0,-16-1 7 16,-13 0 8-16,-17-2-3 0,-14-3 3 0,-13 0-7 15,-13-1-5-15,-10-2 2 0,-4-1-8 0,-4 0 4 16,-1 0-14-16,0 0-51 0,0 0-41 0,0 0-83 16,0 0-97-16,-21 0-97 0,21 0-132 0,-28-11-182 15,6 11-285-15,-4 0 148 0</inkml:trace>
  <inkml:trace contextRef="#ctx0" brushRef="#br0" timeOffset="33587">9105 6901 2285 0,'0'0'41'0,"0"0"9"16,0 0 13-16,0 0 35 0,0 0-6 0,0 0 23 15,0 0 24-15,0 0-1 0,0 0-6 0,0 0-4 16,0 0-12-16,0 0-17 0,0 0-17 0,0 0-26 16,0 0-19-16,0 0-12 0,0 0 7 0,0 0 16 15,0 0 30-15,0 0 22 0,0 0-13 0,0 0-12 16,20 0-38-16,-6 10-25 0,3-10-2 0,7 0-8 16,2 0 6-16,5 0-2 0,3 6-2 0,3-6 1 15,0 3-2-15,1-2-2 0,-3 1 2 0,-1-1-5 16,-1 1-4-16,-5-1-28 0,-3-1-59 0,-5 1-83 15,-5-1-107-15,-5 0-107 0,-6 1-97 16,-4-1-166-16,0 0-109 0,-21 0 134 0</inkml:trace>
  <inkml:trace contextRef="#ctx0" brushRef="#br0" timeOffset="33799.99">9060 7054 3495 0,'0'11'14'0,"22"-4"38"0,-22 0 53 0,17-1 50 15,-17-6 30-15,22 0 1 0,-22 3-12 0,21-2-10 16,-21-1-13-16,19 3-17 0,-10-2-18 0,2-1-33 16,-2 0-19-16,4 0-13 0,1 0-23 15,1 0-11-15,4 0-15 0,-1 0-8 0,3 0 2 16,2 0 5-16,0-14-1 0,-1 14-2 0,1 0-5 16,-3 0-63-16,-1 0-59 0,-2 0-83 0,-5 0-118 15,-1 0-86-15,-6 0-103 0,-2 0-159 0,-3 0-278 16,0 0 148-16</inkml:trace>
  <inkml:trace contextRef="#ctx0" brushRef="#br0" timeOffset="34131">9434 6864 3881 0,'17'-7'2'16,"-2"0"51"-16,1-2 63 0,-4 3 46 15,4-4 45-15,-5 2-20 0,-5 3-49 0,2 0-18 16,-4 2-34-16,-1 0-30 0,0 2-14 0,-1-2-31 15,-2 3-19-15,2-1-2 0,-1 1-10 0,-1 0 5 16,2 0 2-16,1 0 1 0,3 0 11 0,5 19-6 16,1-19 2-16,5 22 3 0,-1-8-1 0,1 1 4 15,1 1-1-15,3 0-3 0,-6-1 3 0,1 0-1 16,-6-2-2-16,1-2 4 0,-3-1 0 0,3-4-5 16,-6 0 5-16,-2-3-2 0,-3-1-5 0,0 0 11 15,0 0 4-15,0 1 6 0,0 1 6 0,-27 0-3 16,27 1-6-16,-31 1-6 0,8 1 1 0,-5 2-2 15,-1-2-5-15,-2 3 3 0,-2-2-4 16,-1 4-65-16,3-1-35 0,3 2-47 0,5 1-55 16,4 0 18-16,4 1-23 0,4 0-33 0,3 3-32 15,3 0-44-15,4 0-45 0,1 0-65 0,0 2-175 16,22-2-93-16,-22-4 105 0</inkml:trace>
  <inkml:trace contextRef="#ctx0" brushRef="#br0" timeOffset="34391.99">10339 6823 4280 0,'20'-14'7'16,"1"0"11"-16,-4 1 53 0,-3 1 47 0,-4 0 18 16,0 2 21-16,-3 4-11 0,-2 1-6 0,-3 3 0 15,-1 2-24-15,-1 0-42 0,0 0-49 0,0 0-32 16,0 0-4-16,0 0-3 0,0 0 10 0,0 18 7 15,0-18-3-15,0 26 3 0,0-8-11 0,-20 2 3 16,20 4-5-16,-14 2 10 0,14 3 13 0,-15 1-15 16,4 3 5-16,1 2-51 0,0 0-85 0,-4 4-81 15,3 3-99-15,-2 1-77 0,1 0-60 0,1-1-56 16,-1-3-89-16,2-2-245 0,4-5 70 0,-3-4 147 16</inkml:trace>
  <inkml:trace contextRef="#ctx0" brushRef="#br0" timeOffset="34603.99">10547 7063 4209 0,'25'-13'1'0,"-4"1"3"0,0 2 35 0,-7 0 41 16,1-3 19-16,-4 4 13 0,-3 6-27 0,-4 1-40 16,-2 1-29-16,-1 1-22 0,-1 0-8 0,0 0-4 15,0 0 13-15,0 18 9 0,0-18 1 0,0 27-1 16,-18-7-1-16,18 3-2 0,0 3-1 0,-22 5 5 15,22 2-43-15,-15 1-61 0,15 1-83 16,-19-2-105-16,8 0-77 0,3-3-74 0,-2-3-92 16,0-4-187-16,4-9-48 0,0-5 136 0</inkml:trace>
  <inkml:trace contextRef="#ctx0" brushRef="#br0" timeOffset="34744.99">10631 6901 4047 0,'11'-13'2'15,"1"2"2"-15,-4 1-3 0,-2 1 1 0,3-1-1 16,-4 5-9-16,-4 2-32 0,-1 0-85 0,0 3-89 16,0 0-51-16,0 0-73 0,0 0-58 15,0 21-146-15,0-21-200 0,0 20 106 0</inkml:trace>
  <inkml:trace contextRef="#ctx0" brushRef="#br0" timeOffset="35075">10762 7029 3989 0,'10'-17'0'0,"1"17"23"0,-2 0 41 0,-1-18 37 16,1 18 30-16,-3-14 9 0,-3 14-10 0,-1 0-23 15,-2 0-29-15,0 0-35 0,0 0-35 0,0 0-20 16,0 0-7-16,0 0-1 0,0 0 11 0,0 0 6 16,0 16 7-16,0-16 2 0,-13 28-8 15,13-8 4-15,0 1-2 0,0 5-5 0,-9 2-40 16,9 2-14-16,0 2-24 0,0 0-26 0,0-1 33 15,0-2 4-15,0-2 23 0,0-6 40 0,0-4 12 16,0-5 6-16,19-7 3 0,-19-3-3 0,0-2 10 16,18 0 30-16,-18-22 29 0,17 22 23 0,-7-31 1 15,4 11-18-15,-4-4-12 0,4 1 12 0,-3-1-2 16,2 0 36-16,-2-1-11 0,-1 1-34 0,1 3-18 16,0 0-39-16,-2 5-12 0,-1 0-2 0,-2 2 6 15,2 3-15-15,-3 2-30 0,1 2-76 0,-4 4-100 16,1-1-116-16,-2 4-141 0,1-2-89 0,-1 2-48 15,1 0-119-15,-1 19-97 0,4-19 160 16</inkml:trace>
  <inkml:trace contextRef="#ctx0" brushRef="#br0" timeOffset="35443">10990 7187 4430 0,'34'-20'1'16,"-34"20"-2"-16,33-17 9 0,-16 17 33 0,5-21 11 15,-7 21 35-15,-1 0 16 0,-14 0-9 0,16-10-10 16,-16 10-26-16,9 0-31 0,-9 0-26 0,6 0-6 16,-6 0 4-16,5 0-2 0,-5 0 1 15,5 0 6-15,-1 0-12 0,1-6 3 0,1 6-16 16,2-5-25-16,3 1-17 0,0-1-3 0,1-1 15 16,0-1 14-16,1-1 23 0,-1-2 10 0,-1-2 0 15,0 1 3-15,0 0-4 0,-5-1 2 0,0 1 4 16,0 1 4-16,-3-1-2 0,-1 3-5 0,-1 0 3 15,-1 1-1-15,0 2-9 0,0 0-14 0,0 2-25 16,-17 1-4-16,17 2 14 0,-24 0 13 0,8 0 19 16,-4 0 1-16,-3 22 0 0,-1-22 3 0,-2 28 1 15,0-9-3-15,2 4-9 0,0-1-9 0,4 5-10 16,-1 1-3-16,6 4-3 0,2 0 2 0,4 3-4 16,5-1-22-16,2 2-27 0,2-1-41 15,0-2-29-15,20-1-14 0,-20-4-12 0,33-3 3 16,-13-4-26-16,3-5-30 0,2-3-75 0,3-4-224 15,1-6-137-15,2-3 78 0</inkml:trace>
  <inkml:trace contextRef="#ctx0" brushRef="#br0" timeOffset="35839.99">11857 6911 3445 0,'0'-7'31'0,"0"1"55"16,0 0 32-16,0 2 27 0,0 0-12 0,0 0-33 15,0 2-8-15,0 0-11 0,0 0-16 0,0 2-19 16,0 0-29-16,0 0-16 0,0 0-10 0,0 0-1 15,0 0 3-15,-15 0-2 0,15 0 11 0,-16 0-7 16,16 20 2-16,-25-20 4 0,8 18-4 0,-3-6 5 16,0 1-3-16,0 3 0 0,-4 0 3 15,1 2-8-15,0 0-28 0,3 2-18 0,0 1-27 16,1 1-7-16,2-1 27 0,5-1 15 0,4 1 17 16,2 1 15-16,4-2 2 0,2 0 4 0,0-2 6 15,26-2 2-15,-26-1-3 0,33-2 0 0,-14-3 1 16,1-1-7-16,1-3-34 0,3-2-48 0,-4-3-58 15,2-1-63-15,1 0-46 0,-2 0-52 0,3 0-91 16,-4-18-211-16,2 18-66 0,-2-20 98 0</inkml:trace>
  <inkml:trace contextRef="#ctx0" brushRef="#br0" timeOffset="36232.99">12187 7029 3068 0,'13'0'-3'0,"-3"-17"14"0,3 17 26 15,-5 0 24-15,2 0 30 0,-2-13 17 0,-2 13-6 16,-2 0-17-16,-3 0-30 0,1 0-29 0,-1 0-22 16,-1 0-10-16,0 0-4 0,0 0 6 0,0 0-2 15,0 0 3-15,0 15 6 0,0-15-7 0,0 17 5 16,0-7-3-16,0 3 3 0,0-1-2 0,0 2-1 15,0-1 8-15,-18 0-10 0,18 0 11 16,-14 1-2-16,14-1-8 0,-21 0-19 0,8 0-41 16,-6-3-31-16,-1 0-35 0,-3-3-9 0,-4-2 1 15,-2-5 7-15,-2 0 15 0,1 0 21 0,1-25 26 16,1 25 21-16,3-28 26 0,2 10 14 0,7 0 18 16,2 0 10-16,8 2 16 0,3-3 21 0,3 2 13 15,0 1 9-15,22-1-10 0,-22 4-20 0,35 1-19 16,-11 0-15-16,2 2-5 0,3 0-4 0,4 4-7 15,-2 1-1-15,2 1 1 0,-1 1-3 0,-2 3-1 16,-4-1-26-16,-3 1-76 0,-3 0-86 0,-4 0-120 16,-4 0-222-16,-1 0-117 0,-3 17 91 15</inkml:trace>
  <inkml:trace contextRef="#ctx0" brushRef="#br0" timeOffset="36499">12528 6907 3259 0,'14'-14'65'16,"-1"2"49"-16,-1 1 73 0,-1 2 57 0,0-1-27 16,-5 4-19-16,0 1-68 0,-3 2-54 15,0 1-43-15,0 1-37 0,-3 1-7 0,0 0-6 16,0 0 3-16,0 0 8 0,0 0 5 0,0 26 3 15,-17-26-2-15,17 28 1 0,-15-8-2 0,15 3 2 16,-19 3-12-16,19 3-43 0,-18 0-44 0,18 1-58 16,-17 3-50-16,7 4-42 0,4-1-44 0,-2 2-54 15,1-1-75-15,-3-1-150 0,1-5-158 0,-3-2 110 16</inkml:trace>
  <inkml:trace contextRef="#ctx0" brushRef="#br0" timeOffset="36950.99">12313 7086 3317 0,'20'-14'9'0,"-3"3"17"16,2 2 42-16,-1 2 41 0,-2-3 5 0,-2 4-15 15,-5 2-42-15,-9 3-45 0,8-1-17 0,-8 1-1 16,0 1-6-16,0 0 9 0,0 0 3 0,-28 0-9 16,28 0-2-16,-36 17-26 0,11-17-16 0,1 17-12 15,-6-17-16-15,4 21 13 0,-1-21 5 0,4 22 2 16,5-11 21-16,2-1 5 0,5 1 10 0,5-1 19 15,6-1-3-15,0 1 6 0,0-2 4 0,0-1-2 16,22 1 5-16,-22-2 3 0,32-1-5 0,-12-2 1 16,4 1 1-16,0-2-5 0,1-2 1 15,2 0-8-15,-1 0-37 0,0 0-39 0,-2 0-31 16,2 0-38-16,-1 0 11 0,-4 0 22 0,1-17 23 16,0 17 36-16,-4 0 28 0,4-15 22 0,-5 15 8 15,0-11 3-15,-1 11 3 0,-2-8-3 0,-2 8 42 16,-1-11 29-16,0 6 37 0,-5-1 14 0,0 0 3 15,0-1-6-15,-1-1 4 0,-3 1 27 0,1 2 15 16,-3-2 29-16,1 4 0 0,1-1-12 0,-2 0-30 16,0 2-40-16,0 2-41 0,0-1-29 0,0-1-31 15,0 2-12-15,0 0-5 0,0 0-11 0,0 0-3 16,0 0 5-16,0 0-1 0,0 0 8 0,0 15 4 16,0-15 7-16,0 18-1 0,0-4-1 15,0 3-38-15,0 5-54 0,0 2-46 0,-19 3-61 16,19 2-27-16,0-1-31 0,-17 3-44 0,17-1-57 15,-17-3-103-15,17-4-241 0,-12-4 70 0,4-7 118 16</inkml:trace>
  <inkml:trace contextRef="#ctx0" brushRef="#br0" timeOffset="37095.99">12686 6973 3349 0,'14'-14'0'0,"-3"2"3"0,2 2 1 0,-13 4 2 16,15-3-8-16,-9 5-1 0,-1 1-3 0,-5 1-26 15,0 2-31-15,0 0-19 0,0 0-55 16,0 0-52-16,0 0-74 0,0 25-190 0,0-25-247 16,0 19 79-16</inkml:trace>
  <inkml:trace contextRef="#ctx0" brushRef="#br0" timeOffset="37538.99">12770 7052 3394 0,'14'0'39'0,"-14"-15"46"0,17 15 67 0,-9 0 58 16,-8-16 3-16,11 16-20 0,-11 0-56 0,4-13-57 16,-4 13-45-16,0 0-25 0,0 0-13 15,0 0-8-15,0 0 2 0,0 0-2 0,0 0-2 16,0 0 13-16,0 0-7 0,0 0 3 0,-17 0 1 16,17 23-4-16,0-23 2 0,-14 21 2 0,14-7-6 15,-12 1-10-15,12 0-3 0,-6-1-3 0,6 1 9 16,0 0-4-16,0 3-18 0,0-3-12 0,0 1-15 15,0-1 3-15,0 0 22 0,0-2 0 0,0-2 4 16,0-3-5-16,0-2 0 0,0 0 4 0,0-5 2 16,0 1 13-16,0-2 7 0,0 0 12 0,0 0-1 15,0 0 2-15,0-25-1 0,0 25 1 0,0-28 2 16,-17 11 1-16,17 0 2 0,0-2-2 0,-13-1 2 16,13-1 1-16,0 1 2 0,0 3-1 15,0 0 1-15,0-2 6 0,0 2 2 0,21 2 1 16,-21 2 6-16,21-1-8 0,-7 2-1 0,3 2-3 15,-1 0-5-15,2 3 0 0,-1 1-5 0,4 2-1 16,-4 1 0-16,4 1-3 0,-2 2-1 0,-1 0 1 16,3 0-2-16,-4 0 4 0,0 21-2 0,-3-21-2 15,1 25 0-15,-4-8 1 0,0 2 1 0,-3 5-13 16,-2 0-41-16,-3 5-54 0,-1 2-58 0,-2 4-60 16,0 2-32-16,0 1-38 0,-30 2-77 0,30-2-141 15,-31-1-133-15,12-5 92 0</inkml:trace>
  <inkml:trace contextRef="#ctx0" brushRef="#br0" timeOffset="38034.99">13365 7140 3086 0,'36'-19'10'0,"-3"1"37"15,-5 0 11-15,-7-1 6 0,-2-2-4 0,-7 2-31 16,-7 2 2-16,-3 1-3 0,-2 0-7 0,0 2-8 15,-28-1-13-15,28 2-4 0,-38 0 0 0,14 3 5 16,-3 2-3-16,-2 0 2 0,1 3-5 0,0 2-20 16,0 3-17-16,3 0-18 0,2 0-12 15,3 0 0-15,1 0-1 0,2 19 4 0,3-19 13 16,2 15 9-16,1-15 18 0,0 15 8 0,5-15 8 16,0 15 4-16,1-15-7 0,2 13 7 0,1-13-2 15,2 10 4-15,0-10 10 0,0 8-1 0,21-8-1 16,-21 5 0-16,23-3 0 0,-8-1 8 0,2-1-3 15,2 0 3-15,0 0 4 0,1 0 19 0,0 0 12 16,0 0 29-16,-1-20 1 0,2 20-13 0,-2-14 18 16,0 14 0-16,1-18 28 0,-3 8 13 0,1-1 11 15,-2 1 0-15,-1-2 2 0,2 4-1 0,-4-2-7 16,1 3-2-16,0-1-12 0,-3 2-10 0,-2 2-21 16,-1 1-35-16,-2 0-28 0,-1 2-22 15,-2 0-12-15,-2 1-1 0,2 0 8 0,-3 0 0 16,0 0 9-16,0 26 8 0,0-12-9 0,0 5 2 15,0 5-5-15,0 2-3 0,-23 7 4 0,23 2 10 16,-14 5 3-16,14 4 2 0,-22 2 2 0,10 2-13 16,-2 1 1-16,0 2-5 0,-3-3 4 0,0-1 5 15,-3-6-8-15,1-3 7 0,-3-7-10 0,2-3-45 16,-1-5-43-16,-1-5-69 0,-1-4-76 0,-2-5-57 16,-1-6-78-16,-1-3-94 0,-2 0-247 0,2 0-94 15,1-30 126-15</inkml:trace>
  <inkml:trace contextRef="#ctx0" brushRef="#br0" timeOffset="50949.99">746 8104 1828 0,'-3'-9'39'16,"3"2"32"-16,0 0 42 0,0 1 46 0,-3 1 4 16,3 0 9-16,0 1-3 0,0 4 2 0,0 0 11 15,0 0 14-15,0-1 18 0,0 1 8 0,0 0-9 16,0 0-10-16,0 0-17 0,0 0-11 0,0 0-11 16,0 0-21-16,0 0-12 0,0 0-14 15,0 0-15-15,0 0 2 0,0 0-13 0,0 0-15 16,0 0-13-16,9 0-31 0,-9 0-13 0,0 0-18 15,0 0-12-15,0 0 1 0,0 0 3 0,0 0 8 16,9 0 5-16,-9 21 9 0,11-21-6 0,-3 27-7 16,-2-10 0-16,6 3-1 0,-4 3-2 0,1-1 3 15,2 2 2-15,2 0-5 0,-6 1 5 0,3-2 4 16,-3 0-7-16,3-3-1 0,-4-1-2 0,-1-4-1 16,-2-2 6-16,3-4 14 0,0-1 58 0,-1-4 82 15,-2-2 35-15,3-2-1 0,5 0-50 0,6 0-89 16,6-28-37-16,7 10-9 0,10-5-5 0,5-6 7 15,9-6 0-15,7-3 9 0,2-3-3 16,5-1 10-16,2 0 52 0,2 0 21 0,0 1 37 16,-3 4 18-16,-1 4-31 0,-5 3-13 0,-5 3-32 15,-6 2-25-15,-3 2-14 0,-9 2 19 0,-6 2 20 16,-3 3 15-16,-6 2 3 0,-7 3-23 0,-2 1-25 16,-5 3-22-16,-4 2-11 0,-2 2-16 0,-3 1-3 15,-1 1-21-15,-1 0-70 0,0 1-87 0,0 0-151 16,0 0-213-16,0 0-144 0,0 0-114 0,0 0-56 15,0 0-21-15,-18 19-276 0,18-19 207 0</inkml:trace>
  <inkml:trace contextRef="#ctx0" brushRef="#br0" timeOffset="57008.99">10083 7508 1444 0,'0'0'56'16,"0"0"48"-16,0 0 25 0,0 0 34 0,0 0-18 16,0 0-4-16,0 0 11 0,0 0 1 15,0 0-2-15,0 0-11 0,0 0-13 0,0 0-9 16,0 0-16-16,0 0-16 0,0 0-6 0,0-6-16 15,0 6-7-15,0 0-2 0,0 0-5 0,0 0 0 16,0 0 5-16,0 0-5 0,0 0 6 0,0 0 4 16,0 0-4-16,0 0 4 0,0 0-2 0,0 0-1 15,0 0 3-15,0 0 6 0,0 0-2 0,0 0-8 16,0 0-12-16,21 0-14 0,-9 0-2 0,7 0-6 16,4 0 4-16,8 0 0 0,8 0 1 0,7 0-4 15,7 0-5-15,4 0 2 0,5 0-5 0,2 0 7 16,6 0-4-16,5 0-8 0,8 0-4 0,8-13-7 15,8 13 2-15,8 0 2 0,10 0-2 16,5-11 6-16,4 11-2 0,2 0 0 0,4-10 4 16,-2 10-4-16,4-8 1 0,-3 4-1 0,4 2-5 15,2-1 0-15,1 1-2 0,1 0 6 0,2 1 14 16,-1 0 13-16,-4 0 15 0,-2 0 13 0,-7 0-8 16,-6-1-8-16,-7-1-10 0,-10 1-6 0,-8-2-1 15,-10 0-4-15,-9 2 7 0,-9-2-8 0,-6 1 0 16,-6-1 3-16,-6 3-10 0,-5 0 4 0,-8-2-5 15,-6 2-5-15,-5 1-1 0,-5 0-4 0,-6 0 0 16,-4-1 0-16,-5 1-6 0,-3-1-4 0,-1 1 0 16,-2-1-21-16,0 0-53 0,0 0-65 15,0 1-76-15,0 0-86 0,-19 0-76 0,19 0-98 16,-26 0-145-16,7 0-330 0,-4 0 136 0</inkml:trace>
  <inkml:trace contextRef="#ctx0" brushRef="#br0" timeOffset="62316.99">3401 8343 1913 0,'-4'3'21'0,"-2"-1"18"16,1 2 32-16,-1-1 35 0,0-2 20 0,1 0 6 15,-1 1 4-15,-1 0-10 0,1 1-8 0,2-2-1 16,-1 0-9-16,2 1-12 0,-2-2-10 0,5 1-9 15,0-1-3-15,0 0 9 0,0 0-4 0,0 0 6 16,0 0 8-16,0 0-5 0,0 0 1 0,0 0-9 16,0 0-15-16,0 0-7 0,0 0-8 15,0 1-1-15,0-1-6 0,0 0-3 0,0 0-9 16,0 0-8-16,16 0-6 0,-16 0-10 0,20 0-1 16,-3 0-1-16,5 0 7 0,6 0 7 0,6 0 5 15,1 0 4-15,9 0 0 0,2 0-6 0,5 12-2 16,7-12-4-16,2 0-1 0,7 0 4 0,1 0 3 15,8 0 5-15,3 8 1 0,-1-8-2 0,4 0-7 16,0 5 2-16,0-5-1 0,5 4-9 0,8 0 0 16,5 1-8-16,12 1 3 0,7-1 29 0,8 0 13 15,7 0 5-15,8 0-3 0,4 0-23 0,1-1-14 16,2 0-7-16,-1 0 0 0,-4-1-5 0,-3 0 4 16,-2 2-4-16,-2-1-4 0,-1-1 3 15,-4 1-3-15,-3 1 3 0,-2 0 1 0,-3-1-1 16,-3 0 1-16,-5 1 3 0,-4-1 7 0,-2 2-2 15,-5-2-4-15,-4 1 2 0,-3 1-6 0,-4-1 4 16,-2 0-1-16,1 1 7 0,-7 0-2 0,-2-1 5 16,-6 0 12-16,-9 0 18 0,-10-2 5 0,-9 1 6 15,-10-1 9-15,-9-1-15 0,-9-1 7 0,-6 0-18 16,-9-1-20-16,-1 0-7 0,-4 0-14 0,-2 0 10 16,0 0-4-16,0 0 4 0,0 0-4 0,0 0-42 15,0 0-71-15,0 0-85 0,0 0-95 0,0 0-91 16,0 0-106-16,0 0-134 0,0 0-313 0,0 0-16 15,-15 0 178-15</inkml:trace>
  <inkml:trace contextRef="#ctx0" brushRef="#br0" timeOffset="79821.99">9099 8427 1458 0,'0'0'35'0,"0"12"1"0,-5-12 40 16,5 0 52-16,-3 0-13 0,3 0 40 15,-3 5-4-15,0-5-25 0,0 0-1 0,0 5-10 16,0-5-13-16,0 2 0 0,1-1 0 0,0-1-5 16,2 0-6-16,0 0-4 0,0 0 3 0,0 0 0 15,0 1 9-15,0-1 8 0,0 0 4 0,0 0 7 16,0 0-1-16,0 0-16 0,0 0-25 0,16 0-29 15,-16 0-28-15,20 0-11 0,0 0-8 0,5-14 1 16,6 14 1-16,9 0 4 0,5-13 12 0,8 13 3 16,8-9 13-16,1 9-3 0,4-9 3 0,7 9-2 15,3-9-6-15,8 3-5 0,6 3-12 0,9-3-6 16,9 1 0-16,12 1 4 0,1-1 20 0,6 1 1 16,8 2-8-16,4-1 4 0,5 1-24 15,5 1 1-15,0 1 1 0,2 0-7 0,8 0 2 16,7 0 6-16,6 0-5 0,3 17 2 0,-1-17 2 15,-2 0-8-15,0 17 5 0,2-17-2 0,-4 11-1 16,-4-11 6-16,-11 0-4 0,-11 11 7 0,-7-11 15 16,-10 0 9-16,-8 5 16 0,-13-5 0 0,-10 0-7 15,-12 0-5-15,-8 0-3 0,-8 3 2 0,-9-3 1 16,-10 0 4-16,-7 0-8 0,-8 0-8 0,-9 0-2 16,-6 0-16-16,-8 0-3 0,-5 0 0 0,-5 0-8 15,1 0-24-15,-2 0-56 0,0 0-78 0,0 0-105 16,0 0-71-16,0 0-74 0,-23 0-103 0,23 0-225 15,-27 0-90-15,9 0 130 0</inkml:trace>
  <inkml:trace contextRef="#ctx0" brushRef="#br0" timeOffset="107432.99">5234 5301 2349 0,'-8'0'0'0,"4"0"2"15,0 0 1-15,4 0-2 0,-3 0-2 0,3 0 3 16,-3-14 0-16,3 14 7 0,-3 0 33 0,3 0 14 15,-1 0 15-15,1 0 6 0,-2 0-24 0,2 0-12 16,-2 0-9-16,2 0-9 0,0 0-1 0,0 0 1 16,0 0 5-16,0 0 11 0,0 0 6 0,0 0 9 15,0 0 8-15,0 0 1 0,0 0 6 0,14 0-3 16,-14 0-5-16,0 0 2 0,13 0-4 0,-13 0-2 16,18 0 1-16,-4 0-9 0,7 0 5 0,3 0 5 15,4 0-3-15,9 0 12 0,7 0-3 0,1 0-3 16,6 0-9-16,8 0-12 0,6 0-15 0,5 0-12 15,7 0-7-15,9 0-6 0,2 0 17 16,13 0 22-16,4 0 14 0,1 0 10 0,-1 0-1 16,-1 0-15-16,-5 0 9 0,-4 14-2 0,-7-14 0 15,-7 0 4-15,-10 0-9 0,-6 0-7 0,-6 9-11 16,-11-9-3-16,-6 0-9 0,-8 0 4 0,-9 0-10 16,-8 0-4-16,-3 0-4 0,-8 0-11 0,-1 0-32 15,-5 0-85-15,1 0-115 0,-1 0-177 0,0 0-150 16,0 0-154-16,0 0-252 0,-23 0 180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6:21:07.187"/>
    </inkml:context>
    <inkml:brush xml:id="br0">
      <inkml:brushProperty name="width" value="0.05292" units="cm"/>
      <inkml:brushProperty name="height" value="0.05292" units="cm"/>
      <inkml:brushProperty name="color" value="#FF0000"/>
    </inkml:brush>
  </inkml:definitions>
  <inkml:trace contextRef="#ctx0" brushRef="#br0">769 1436 969 0,'8'-9'3'0,"-8"3"20"0,3 1 27 0,-3 0 25 16,0 0 39-16,0 1 5 0,0 0-4 0,0 1-4 15,0 2-27-15,0 0-10 0,0 1-15 16,0-2-10-16,0 2 1 0,0 0-6 0,0 0 5 16,0 0 4-16,0 0 7 0,0 0 23 0,0 0 27 15,0 0 21-15,0 0 2 0,0 0-2 0,0 0-14 16,0 0-6-16,0 13 0 0,-17-13-7 0,17 0 0 16,0 0-5-16,0 0 10 0,0 0 9 0,0 0 6 15,0 0-1-15,0 0-9 0,0 0-12 0,0 0-16 16,0 0-10-16,0 0-11 0,0 0-10 0,0 0-11 15,0 0-11-15,0 0-18 0,15 0-6 0,-15 0-8 16,31 0 0-16,-4 0 0 0,7 0 1 0,11 0 8 16,7 0 0-16,14 0 8 0,6 0 3 0,9 0-2 15,7 0 1-15,13 0-10 0,8 0-3 16,9-11-5-16,10 11-3 0,12-10 5 0,5 10-2 16,10-14 3-16,8 5 2 0,9 1-5 0,10-1 2 15,2-1-3-15,2 2 2 0,5-1-4 0,3-1-2 16,10 3 4-16,6-2-8 0,-4 3 11 0,2 0-2 15,6 1-2-15,7 1 5 0,1 3-7 0,-2-1-3 16,2 2 4-16,3 0-3 0,6 0 2 0,3 0 9 16,-2 0-6-16,7 20 1 0,4-20 1 0,-1 16-12 15,-1-16 2-15,-7 0 3 0,-3 14 3 0,-7-14 11 16,-11 0 3-16,-18 0-6 0,-12 0 3 0,-5 0 0 16,-10 0-2-16,-15 0 5 0,-12 0-11 15,-15 0-3-15,-10 0 0 0,-15 0 2 0,-11 0-1 16,-16 0 2-16,-15-11-3 0,-12 11 1 0,-13 0-1 15,-8 0-10-15,-6 0-68 0,-7 0-88 0,-7 0-101 16,-4 0-94-16,-2 0-34 0,0 0-18 0,-27 0-21 16,9 0-45-16,-7 16-86 0,-3-16-6 0,-6 18 124 15</inkml:trace>
  <inkml:trace contextRef="#ctx0" brushRef="#br0" timeOffset="7147">10378 2968 1857 0,'0'0'20'0,"0"0"15"15,0 0 18-15,0 0 20 0,0 0 8 0,0 0 6 16,0 0 12-16,0 0 13 0,0 0-2 0,0 0 2 16,0 0-12-16,0 0-19 0,0 0-6 0,-17 0-13 15,17 0-8-15,0 0-3 0,0 0-11 16,-9 0-1-16,9 0-4 0,0 0-3 0,0 0-6 16,0 0-1-16,0 0 7 0,0 0 2 0,0 0 15 15,0 0 3-15,0 0 10 0,0 0 12 0,0 0 1 16,0 0 0-16,0 0 2 0,0 0-10 0,0 0-6 15,0 0-6-15,0 0-12 0,15 0-10 0,-15 0-8 16,16 0-6-16,-4 0-7 0,5 0 1 0,3 10-2 16,5-10-2-16,6 0 0 0,3 5-1 0,0-5 2 15,2 3 5-15,6 0-4 0,1 0 1 0,5 0-2 16,3-2-2-16,2 2 2 0,4 0-4 0,7 0 2 16,6 0 1-16,-2-1 1 0,6 1-3 15,2-1 0-15,3 1-2 0,-1-1-3 0,0 0-5 16,-1 1-5-16,5 1 4 0,8-1-2 0,5 2 11 15,5 2-1-15,11 1-2 0,5-1-2 0,8-1 1 16,0 2 3-16,-2-1 3 0,1-1 7 0,-1-2-6 16,-1 2-3-16,-1-3-6 0,1 1 1 0,3-1 0 15,-4 0 2-15,1 0 8 0,0-1 1 0,-1-1 5 16,-2 1 4-16,-4-2-1 0,1 1 0 0,-3-1 0 16,2 1-4-16,-2 1-8 0,-4-2-3 0,-4 1-4 15,-4 0-5-15,-6-1 5 0,-2 2 1 0,-7-2-1 16,-4 1 3-16,-2-1-2 0,-5 0-4 0,-6 0 5 15,-6 0 2-15,-6 0-2 0,-11 0 5 16,-9 0-5-16,-10 0 0 0,-6 0-2 0,-9 0-6 16,-3 0-24-16,-5 0-67 0,-3 0-46 0,0 0-70 15,0 0-73-15,-26 0-42 0,7 0-91 0,-7 0-181 16,-7 0-202-16,-4 0 108 0</inkml:trace>
  <inkml:trace contextRef="#ctx0" brushRef="#br0" timeOffset="8793.99">15637 3039 621 0,'-2'0'40'0,"1"0"29"0,-4 0 24 0,3 0 23 16,-1-2-20-16,3 2-5 0,-1 0 11 0,1 0-19 15,0-2-22-15,-2 0-19 0,2-1-34 16,-1 0-5-16,-2 0-6 0,-1-1-1 0,3 0 4 16,-5 0 26-16,1 0 15 0,2 1 3 0,-2 0 4 15,2 1-26-15,2 1-1 0,-1 1 0 0,2 0-10 16,0 0-1-16,0 0-2 0,0 0-5 0,0 0 1 16,0 0 13-16,0 0 11 0,0 0 8 0,0 0 22 15,0 0-1-15,0 14 6 0,0-14 12 0,0 0-2 16,0 0 13-16,0 0 9 0,0 7 2 0,0-7 6 15,0 0-6-15,0 0-5 0,0 0-4 0,0 0-4 16,0 0 5-16,0 0-2 0,0 0-2 0,0 0 5 16,0 0-4-16,0 0 0 0,0 0 1 0,0 0-3 15,0 0 4-15,0 0 2 0,0 0 1 16,0 0-4-16,0 0-4 0,0 0-6 0,0 0-17 16,0 0-9-16,0 0-19 0,25 0-15 0,-25 0-8 15,25 0-7-15,-10 0 1 0,7 0 1 0,3 0 1 16,4 0-2-16,5 0-1 0,7 0-5 0,0 0 5 15,4 0-6-15,11 0 8 0,3 0 0 0,5 0-1 16,5 0 3-16,7 0-5 0,5 0-5 0,4 0 1 16,2 0 1-16,3 0 2 0,5 0 3 0,5-10-2 15,6 10-1-15,4 0-2 0,5 0 8 0,-1 0 36 16,4 0-1-16,0 0 7 0,-6 0 0 0,-5 0-13 16,-5-8 15-16,-11 8 3 0,-5-6 2 15,-7 2-14-15,-8 1-5 0,-1-1 3 0,-7-1-3 16,-5 2-4-16,-4-2-1 0,-7 2-10 0,-4 0-4 15,-7 0-6-15,-4 2-7 0,-7-2 2 0,-2 2-6 16,-4-1 1-16,-4 1-7 0,-2 1-1 0,-6-2 3 16,3 2-1-16,-7-1 1 0,-3 1-4 0,3 0 0 15,-3 0-61-15,0 0-41 0,0 0-68 0,0 0-90 16,0 0-42-16,0 17-76 0,0-17-74 0,-23 20-113 16,23-7-247-16,-27 1 106 0,13-1 143 0</inkml:trace>
  <inkml:trace contextRef="#ctx0" brushRef="#br0" timeOffset="11110">1912 3742 1809 0,'0'0'12'0,"-10"-15"5"0,10 15-2 15,0 0 6-15,0 0 11 0,0 0 22 16,0 0 29-16,0 0 25 0,0 0-4 0,0 0-13 16,0 0-17-16,0 0-27 0,0 0-16 0,0 0-13 15,0 0 0-15,0 0-1 0,0 0 7 0,0 0 18 16,0 0 7-16,0 0 11 0,0 0 3 0,0 0-8 16,0 0-8-16,16 0-2 0,-16 0-5 0,20 0 1 15,-6 0 2-15,3 0 6 0,3 0 2 0,6 0-7 16,2 0-6-16,2 0-14 0,7 0-7 0,8 0-1 15,3 0-5-15,9-15 5 0,5 15-3 0,10 0-9 16,4-14 1-16,9 14-8 0,6-10 1 0,12 10 4 16,8-10 1-16,10 10 0 0,8-8 0 0,9 8-2 15,8-6 1-15,12 4 1 0,5-1 20 16,4 2 63-16,-3-1 22 0,-13-2 27 0,-9-1 0 16,-13 1-62-16,-14-2-24 0,-22 0-25 0,-19 1-22 15,-15-1-2-15,-15 1 2 0,-9 1 1 0,-5 0 1 16,-6 2-1-16,-5 0-3 0,-3-1-4 0,-6 1-13 15,-2 2-85-15,0 0-89 0,-3 0-82 0,-2 0-83 16,0 0-35-16,0 16-96 0,5-16-239 0,3 20 97 16</inkml:trace>
  <inkml:trace contextRef="#ctx0" brushRef="#br0" timeOffset="11869">6491 3688 2295 0,'-6'0'-5'0,"3"0"2"0,1 0-3 0,2 0 6 15,0 0 26-15,0 0 32 0,0 0 42 0,0 0 42 16,0 0 22-16,0 0 3 0,0 0-8 0,0 0-23 16,0 0-18-16,0 0-18 0,0 0-16 0,0 0-14 15,0 0-16-15,14 0-18 0,-14 0-11 0,13 0-5 16,-4 0-5-16,5 0 8 0,2 0 12 0,4 0 7 16,1-14 2-16,4 14-2 0,6 0-15 15,3 0-5-15,7-7-5 0,7 7-8 0,6 0-1 16,11-9-7-16,11 9-1 0,11-5-1 0,6 2 0 15,8 0 2-15,4 0-5 0,5-1 3 0,5 1-2 16,9 1 1-16,5 1 3 0,2-2-1 0,7 2 1 16,-3-3 8-16,3 2 1 0,-1-2 4 0,-3-1 7 15,-3 1-5-15,-4-2-4 0,-6 1-2 0,-2 1-10 16,1 0 0-16,-6 0 29 0,-5 1 21 0,-8 1 11 16,-8 0 5-16,-11-1-30 0,-12 2-16 0,-10-1-11 15,-14 0-2-15,-5 1-2 0,-7 0-6 0,-9 0 2 16,-5 0-8-16,-9 1 0 0,-2 0-2 0,-4 0-15 15,-4 0-52-15,1 0-37 0,-2 0-66 16,0 0-73-16,0 18-52 0,-19-18-86 0,19 26-112 16,-23-9-254-16,7 0 42 0,-2-1 127 0</inkml:trace>
  <inkml:trace contextRef="#ctx0" brushRef="#br0" timeOffset="12718">11665 3710 2772 0,'-5'0'2'0,"2"0"1"0,-2 0-2 16,5 0 3-16,0 0 1 0,0 0 25 0,0 0 43 15,0 0 47-15,0 0 46 0,0 0 13 0,0 0-2 16,0 0-26-16,0 0-34 0,0 0-25 0,0 0-24 16,0 0-6-16,0 0-5 0,0 0 1 0,0 0-10 15,0 0-13-15,0 0-13 0,0 0-10 16,22 0-3-16,-22 0-5 0,22-15-1 0,-7 15-5 16,4 0 5-16,7 0-1 0,7-14 2 0,9 14-3 15,6 0-10-15,11-13 9 0,9 13 33 0,11-8 10 16,9 8 8-16,11-8-7 0,7 3-34 0,9 5-12 15,7-3 3-15,10 2-4 0,7-1 21 0,6 1 36 16,0 1 13-16,-7-1 33 0,-4-1 20 0,-10-1-10 16,-13-1 37-16,-16-3 17 0,-19-1 0 0,-16 0 31 15,-15-1-21-15,-8 0-10 0,-6 1-15 0,-9-1-43 16,-8 1-16-16,-1-2-34 0,-6 2-23 0,-1 1-14 16,1-1-21-16,-6 3 0 0,2 2 0 15,0-1-3-15,-1 2-37 0,-2-1-136 0,3 3-144 16,-3 0-140-16,0 0-124 0,0 0-29 0,0 0 0 15,0 0-25-15,0 0-140 0,0 28-18 0,0-28 139 16</inkml:trace>
  <inkml:trace contextRef="#ctx0" brushRef="#br0" timeOffset="15935">18164 3876 2551 0,'0'9'3'0,"0"-9"-3"0,17 0 0 16,-17 0 4-16,0 0 13 0,15 0 31 0,-15 0 27 15,0 0 20-15,0 0 14 0,0 0 1 0,0 0 1 16,0 0-2-16,0 0-8 0,0-12-5 0,0 12-9 15,0 0-5-15,0 0 2 0,0 0-6 0,0 0-12 16,0 0-9-16,17 0-18 0,-17 0-14 0,27-7-7 16,-2 7-3-16,2-6-11 0,14 3-6 0,11-1 0 15,14 0-7-15,6 2 2 0,12-2 4 16,12 3 0-16,8-2-1 0,17 0 2 0,3 0-1 16,14 0 14-16,2 0 10 0,1-1 12 0,3-3 6 15,2 1-18-15,-2-2-5 0,-2 0-12 0,0 1-5 16,-11 0 2-16,0 0 0 0,-6 2 33 0,-1 0 19 15,-12 1 16-15,-4 2 8 0,-10 0-24 0,-11 0-15 16,-7 0-14-16,-2 0-11 0,-8 1-12 0,-5-2 1 16,-8 0-6-16,-9 2 3 0,-6-1 5 0,-8 1-3 15,-6 0 5-15,-8 0-10 0,-4 0 1 0,-8 0-5 16,-5-1-27-16,0 2-32 0,-3 0-49 0,0 0-58 16,-27 0-60-16,10 0-63 0,-9 0-89 15,-5 19-135-15,-9-19-234 0,-4 15 8 0,-7-15 135 16</inkml:trace>
  <inkml:trace contextRef="#ctx0" brushRef="#br0" timeOffset="17379.99">4099 4322 1857 0,'0'0'9'0,"0"0"4"0,0 0 5 0,0 0 6 16,0 0-1-16,0 0 18 0,0 0 16 0,0 0 22 15,0 0 24-15,0 0 0 0,0 0 2 0,0 0-15 16,0 0-27-16,0 0-17 0,0 0-21 0,0 0-11 15,0 0-3-15,0 0-3 0,0 0-1 16,0 0 2-16,13 0-1 0,-13 0-3 0,0 0-2 16,0 0 0-16,0 0-1 0,0 0 4 0,0 0 30 15,0 0 15-15,0 0 26 0,7 0 18 0,-7 0-10 16,10 0-4-16,0 0-16 0,3 0-18 0,5 0-14 16,7 0-13-16,3 0-3 0,9 0 1 0,5 0-1 15,6 0 4-15,2 0 0 0,3 0-6 0,1-15-1 16,3 15-5-16,5 0-7 0,5-13 2 0,1 13-2 15,7-11-1-15,7 11 3 0,11-11-2 0,6 5-2 16,5-2 0-16,3 3 0 0,7-2 0 0,6 1-2 16,7 1 0-16,9-1-3 0,7 1 0 0,0 0 3 15,2 3-2-15,3 0 4 0,1 0 0 16,1 2-2-16,-3-1 4 0,-10 1-4 0,-4 0 2 16,-7 0 0-16,-7 0-2 0,-7 0 12 0,-12 0 8 15,-13 0 5-15,-9 0 0 0,-13 0-11 0,-9 0-7 16,-13 0-1-16,-4 0 0 0,-10 0-1 0,-6 0-1 15,-2 11-2-15,-9-11-1 0,-4 0-1 0,-2 0 2 16,-3 0-41-16,-3 0-52 0,2 0-63 0,-2 0-76 16,0 10-63-16,0-4-71 0,0 4-132 0,0-2-156 15,0 2 102-15</inkml:trace>
  <inkml:trace contextRef="#ctx0" brushRef="#br0" timeOffset="19060.99">11080 4394 1335 0,'-1'-1'26'0,"1"-2"16"0,0 3 1 0,0 0 5 15,0 0-6-15,0 0 26 0,0 0 35 0,0 0 38 16,0 0 18-16,0 0-21 0,0 0-1 0,-17 0-21 15,17 0-17-15,0 0-3 0,-20 0-11 0,20 0-5 16,-14 0-5-16,14 0-7 0,-11 0-11 0,11 0-6 16,-6 0-6-16,6 0 3 0,0 0 3 0,0 0 2 15,0 0 5-15,0 0-6 0,0 0 0 16,0 0-3-16,0 0 0 0,0 0 4 0,0 0 0 16,0 0 1-16,0 0-2 0,0 0-3 0,0 0 0 15,0 0 3-15,0 0 1 0,0 0 2 0,0 0 0 16,0 0-5-16,0 0 5 0,0 0 2 0,0 0 8 15,0 0 7-15,0 0 1 0,12 0-6 0,-12 0-4 16,14 0-2-16,-3 0-1 0,3 0 5 0,1 0-2 16,4 15-6-16,2-15-6 0,3 0-10 0,5 0-7 15,2 0 1-15,2 0-9 0,4 0 10 0,5 0 4 16,1 0 2-16,2 0 1 0,3 0-2 0,3 0-17 16,1 0-8-16,5 0-9 0,7 9-8 15,4-9 10-15,11 0 2 0,6 0 69 0,8 6 9 16,8-6-1-16,7 1-1 0,4 0-65 0,1 1-3 15,2 0-1-15,1 0-3 0,4 4 3 0,4 0-4 16,4-2-4-16,6 5 3 0,2 0 11 0,5-1 0 16,3 0 8-16,8 2 5 0,3-3-15 0,3 1 5 15,2 0-5-15,0-2-10 0,6 1-3 0,4 1-2 16,5-3-3-16,5 3 4 0,-5 0 8 0,-1-3-8 16,4 4 4-16,7-2-2 0,2 1 1 0,-2 0 1 15,-2 0-5-15,-3 1-4 0,9-1 11 0,3 1-2 16,-1-1-5-16,-2 3-4 0,-2 1-9 0,7-1 1 15,2 1-1-15,2 0 7 0,-6 1-9 16,-1 1 3-16,1 2 7 0,5-5-3 0,5 4-4 16,-7-2-4-16,-9 1 1 0,2 0 0 0,4-2 8 15,3 2 6-15,-9-2-4 0,-4 0-2 0,-7 0-4 16,3 0-1-16,0 0 1 0,1 0 3 0,-10-2 0 16,-8 1-7-16,-4 0 1 0,-1 0 3 0,-2-2-1 15,-4 0 1-15,-4 1 0 0,-7 0 0 0,-5-3 3 16,-10 2 1-16,0-1-1 0,-8-1-6 0,-9 0-4 15,-9 0 3-15,-7-1 3 0,-9-1 9 0,-3-1-1 16,-6-1 1-16,-8 1-1 0,-7-1 0 0,-10-1 4 16,-8-1-3-16,-6 0-1 0,-11-1-7 0,-6 0 1 15,-4 0-1-15,-7 0-3 0,0 0-3 16,-6 0 0-16,0 0-88 0,0 0-80 0,0 0-93 16,0 0-97-16,0 0-8 0,0 0-31 0,-28 0-26 15,28 0-50-15,-32 0-125 0,7 0-292 0,-5 0 126 16</inkml:trace>
  <inkml:trace contextRef="#ctx0" brushRef="#br0" timeOffset="34373">7029 7727 911 0,'0'-4'0'0,"2"1"-2"0,-2 1 5 0,1-2-5 15,1 1 1-15,-2 0 4 0,0 1-5 0,0-1 15 16,3 1 14-16,-3 1 19 0,0-2 35 0,0 1 33 15,2-1 36-15,-2 1 33 0,0 0 8 0,0 0-12 16,0-1-17-16,0 1-29 0,0 1 1 0,0-1 6 16,0 1 1-16,0 0 11 0,0 1-22 0,-14-1-15 15,14 1-14-15,0 0-9 0,0 0-2 16,0 0-2-16,0 0-1 0,0 0-11 0,0 0-3 16,0 0-11-16,0 0-12 0,0 0-13 0,0 0-15 15,0 0-10-15,0 0-10 0,0 0-4 0,0 0 1 16,0 11 50-16,0-11 19 0,0 0-1 0,0 12 1 15,0-5-49-15,0 1-18 0,0 1 1 0,0 0 2 16,0 4-3-16,12-3 1 0,-12 0 5 0,11 0-3 16,-11 0 7-16,15-2 6 0,-7 1-1 0,3-2 11 15,0-3 15-15,1 1 5 0,4-1 11 0,1-3 5 16,4-1-3-16,6 0-2 0,1 0-9 0,7 0-16 16,6-25-17-16,5 25-10 0,5-33-4 15,5 10 5-15,8-4 7 0,7-4-5 0,8-4 5 16,10-4-5-16,5-4 0 0,7-4 10 0,6-3 0 15,8-2-5-15,2-3 5 0,3 4-15 0,4 0 4 16,0 1 43-16,-2 5 14 0,-2 3 16 0,-7 5 1 16,-6 5-26-16,-10 6-5 0,-11-1 4 0,-15 5 0 15,-12 5 6-15,-11 1 7 0,-11 4 11 0,-9 2 25 16,-8 3-16-16,-4 1-26 0,-8 3-17 0,-4 0-41 16,-1 2-4-16,-1 1-4 0,-2-2-8 0,0 2 4 15,0 0-7-15,0 0 4 0,0 0-11 0,0 0 3 16,0 0 12-16,0 0-12 0,0 0-73 0,0 0-27 15,-20 16-69-15,20-16-53 0,0 12 19 16,-19-12-57-16,19 16-40 0,-19-8-63 0,9 3-72 16,-1 1-108-16,-2 1-236 0,4 0 22 0,-3 2 137 15</inkml:trace>
  <inkml:trace contextRef="#ctx0" brushRef="#br0" timeOffset="36045">7056 9049 2591 0,'1'-14'29'0,"-1"14"21"0,0-14 23 0,0 14 21 16,0-10-17-16,0 10-6 0,0-7 3 0,0 7 8 16,0 0 17-16,0 0 27 0,0-3 11 15,0 3-1-15,0 0-13 0,0 0-33 0,0-3-36 16,0 3-30-16,0 0-18 0,0 0-10 0,0 0-7 15,0 0 1-15,0 0-2 0,0 0-1 0,11 0 4 16,-11 0 14-16,0 20 39 0,9-20 7 0,-9 24 0 16,16-7-7-16,-7 3-32 0,0 1-3 0,4 2 3 15,-2 0-5-15,0-3-6 0,-1 2 3 0,-2-4-4 16,0-1 1-16,-2-3 3 0,0-2-4 0,0-2 3 16,-2-2 3-16,-3-3 19 0,2-2 36 0,-3-1 27 15,0-1 34-15,2-1 25 0,-2 0 19 0,1 0 7 16,1 0-33-16,4 0-50 0,5-20-58 0,1 20-36 15,10-29-4-15,4 6 10 0,9-4 3 16,9-7-5-16,9-3 4 0,6-2-8 0,11-3-7 16,12-1 4-16,8-1-6 0,14 0 5 0,7 2 4 15,9 2-1-15,5 0-3 0,4 2-3 0,-2 3 10 16,-1 1-4-16,-2 0 2 0,-8 3 4 0,-3 0-8 16,-12 1 17-16,-8 3 31 0,-8-1 18 0,-12 2 27 15,-11 3 2-15,-12 2-17 0,-11 2 9 0,-12 1-1 16,-5 4 9-16,-5 2 2 0,-4 2-10 0,-6 2-9 15,1 2-28-15,-3 3-23 0,-2 0-20 0,-2 2-23 16,1 1 12-16,-2 0 3 0,0 0-8 0,0 0 8 16,0 0-8-16,0 0 0 0,0 0-8 0,0 0-77 15,0 0-62-15,0 0-85 0,0 0-49 16,0 0 43-16,0 0-48 0,0 17-33 0,-14-17-81 16,14 18-154-16,0-4-157 0,0 0-160 0,-9 3 147 15</inkml:trace>
  <inkml:trace contextRef="#ctx0" brushRef="#br0" timeOffset="37534">7153 10294 3077 0,'-21'-5'36'0,"21"-2"43"16,0 1 40-16,0 0 54 0,0-2 6 0,0 3 1 15,0 1 3-15,0 2-6 0,0 2-2 0,0-2 3 16,0 2 5-16,0-1 7 0,0 0 7 0,0 1 2 16,0-1-12-16,0 1-19 0,0 0-31 0,0 0-37 15,0-1-36-15,0 1-29 0,0 0-24 0,0 0-14 16,0 0-13-16,9 0-14 0,-9 0-10 0,0 0 5 16,5 0 15-16,-2 19 15 0,1-6 24 0,4 3 4 15,0 5-12-15,1 3-3 0,3 3-8 0,1 2-3 16,1 1 12-16,0-1-4 0,-2-3 4 0,-1-1 7 15,0-2-18-15,0-3 3 0,-2-1-4 16,0-4-7-16,-1-2 10 0,-3-3 9 0,1-3 7 16,-1-2 4-16,1-4 17 0,3-1-20 0,5 0-4 15,9-27-10-15,7 6-13 0,7-5-7 0,11-8 1 16,9-9 3-16,12-8 1 0,11-7 0 0,12-7-11 16,12-7-7-16,9-2 7 0,9-3 11 0,12 1 3 15,7 4 5-15,7 3-1 0,3 7-2 0,1 6 8 16,-8 7 36-16,-8 4 39 0,-8 5 25 0,-14 5 16 15,-21 3-18-15,-14 3-24 0,-20 3-6 0,-12 4-8 16,-13 2-15-16,-9 3-18 0,-10 2-12 0,-7 4-5 16,3 2-3-16,-5 2-5 0,-3 3-91 0,-1 0-116 15,-2 2-148-15,0 1-151 0,0 1-78 16,0 0-113-16,0 0-83 0,0 0-175 0,0 0-34 16,-19 0 223-16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6:21:55.910"/>
    </inkml:context>
    <inkml:brush xml:id="br0">
      <inkml:brushProperty name="width" value="0.05292" units="cm"/>
      <inkml:brushProperty name="height" value="0.05292" units="cm"/>
      <inkml:brushProperty name="color" value="#FF0000"/>
    </inkml:brush>
  </inkml:definitions>
  <inkml:trace contextRef="#ctx0" brushRef="#br0">1025 1545 2089 0,'0'2'7'0,"0"-2"-3"0,0 0-2 16,0 0-3-16,0 0 3 0,0 0 29 15,0 0 43-15,0 0 47 0,17 0 29 0,-17 0-7 16,11 0-22-16,-2 0-30 0,5 0-22 0,3 0 1 15,0 0-9-15,6 0 2 0,4 0-1 0,-3 11-8 16,6-11 4-16,1 0-4 0,1 0-8 0,3 0-5 16,5 7-2-16,0-7-7 0,7 0-2 0,1 3-5 15,4-3-10-15,11 0-3 0,3 0-6 0,9 0-1 16,11 0 0-16,6 0 0 0,15-17 3 0,9 17-1 16,11-14-2-16,14 14-3 0,19-20-5 0,12 10 4 15,13-1 1-15,11 0 3 0,12-2-3 0,14 1-5 16,12 0-2-16,2 1-3 0,1 1 5 0,5 0-3 15,7 3 1-15,-2-1-2 0,-1 2 0 16,2 3 6-16,2-1 0 0,-3 2 3 0,-4 1 0 16,-3 1 0-16,-3-1-4 0,-1 1 0 0,-10 0 2 15,-10 0-5-15,-7 0 4 0,-4 0-1 0,-7 0-3 16,-15 0 1-16,-17 0 1 0,-11 0-2 0,-8 0-1 16,-10 0 1-16,-10 0-2 0,-9 0 4 0,-10 0 1 15,-1-13 1-15,-6 13 2 0,-11 0 1 0,-12 0-2 16,-13 0-12-16,-16 0-94 0,-12 0-118 0,-15 0-79 15,-11 0-94-15,-11 0-51 0,0 0-55 0,0 16-75 16,-19-16 108-16</inkml:trace>
  <inkml:trace contextRef="#ctx0" brushRef="#br0" timeOffset="3837">15998 6412 1950 0,'0'0'20'0,"0"0"55"16,0 12 32-16,0-12 37 0,0 9 21 0,0-9-12 16,-12 7 9-16,12-7 10 0,0 6 0 0,-7-4 1 15,7 1-4-15,0-2-3 0,-4 0-10 0,4-1-6 16,0 0-8-16,0 0-7 0,0 0 2 0,0 0 2 16,0 0 10-16,0 0-23 0,0 0-32 15,0 0-39-15,23 0-40 0,-23 0-9 0,28 0 6 16,-8-15 9-16,6 15 18 0,4 0 1 0,5 0-2 15,4 0 1-15,3 0-10 0,3 0 6 0,-2 0 4 16,-1 0 1-16,0 0 7 0,-5 18-4 0,-4-18-4 16,-7 0-7-16,-6 0-16 0,-4 11-9 0,-7-11-3 15,-4 0-8-15,-4 0 4 0,-1 0-27 0,0 0-62 16,0 0-70-16,0 0-81 0,0 0-60 0,0 0-31 16,0 0-31-16,-20 0-44 0,20 0-55 0,-28-11-74 15,8 11-252-15,-3-12 70 0,-2 2 142 0</inkml:trace>
  <inkml:trace contextRef="#ctx0" brushRef="#br0" timeOffset="4080">16410 6364 3407 0,'19'0'6'0,"-4"0"30"0,1 0 38 0,-7 0 41 16,1 0 39-16,-10 0 12 0,17 0 1 0,-17 0-5 16,4 0-21-16,-4 0-20 0,6 0-26 0,-4 0-28 15,1 0-27-15,-1 0-20 0,1 0-12 0,-3 0-13 16,0 0 4-16,0 0-5 0,0 0-1 0,0 0 6 15,0 0 4-15,0 0 0 0,0 0-3 0,0 0-3 16,0 0-1-16,14 0-1 0,-14 19 3 0,0-19 1 16,0 11-5-16,0-11 4 0,0 16 6 0,0-8 1 15,0 2 0-15,0 0 1 0,0 0-47 16,-22 1-33-16,22 0-57 0,-26 1-67 0,12-1-58 16,-5 0-78-16,-1 0-73 0,-2-1-79 0,-1-1-146 15,0-3-149-15,3-2 129 0</inkml:trace>
  <inkml:trace contextRef="#ctx0" brushRef="#br0" timeOffset="4828">14826 5083 3222 0,'0'1'27'0,"0"-1"21"0,0 0 28 0,0 0 32 16,0 0 2-16,0 0 16 0,0 0 8 15,0 0-2-15,0 0 0 0,0 0-11 0,0 0-24 16,0 0-26-16,0 0-26 0,0 0-30 0,0 0-13 15,0 0-7-15,0 0-5 0,0 0 7 0,0 0-1 16,0 0 5-16,0 13 1 0,0-13-3 0,0 19 5 16,0-6-6-16,0 2 2 0,0 3 3 0,0 1-6 15,0 1 0-15,0 2-2 0,0 2-24 0,0-2-43 16,0 1-38-16,0 0-69 0,22 2-54 0,-22-2-52 16,14 0-67-16,-14-1-63 0,17-1-111 0,-17-6-229 15,14-2 110-15</inkml:trace>
  <inkml:trace contextRef="#ctx0" brushRef="#br0" timeOffset="5196.99">14809 5154 3541 0,'-8'-14'39'0,"8"3"40"0,0 2 45 0,0 1 39 16,0 1-6-16,0 0-16 0,0 2-25 0,17 3-27 16,-17 1-30-16,0 1-27 0,0 0-21 0,0 0-16 15,0 0-7-15,0 0 5 0,0 0-3 0,0 0 7 16,0 0 2-16,0 20 1 0,0-20 1 0,-20 16-2 15,20-16-1-15,-14 20 2 0,14-9 3 0,-11-1 0 16,11 0-3-16,0-2-5 0,-14 1 1 0,14-3 4 16,-6-1 7-16,6-1 4 0,0-2 7 0,-3-2 4 15,3 0 55-15,0 0 4 0,0 0-6 16,0 0-5-16,0 0-56 0,0-17 9 0,23 17 12 16,-23-21 31-16,17 21 13 0,-17-26 1 0,22 12 29 15,-22 1 23-15,19-1 15 0,-19-1 44 0,14 1 9 16,-14 2-15-16,13-1-20 0,-6 2-46 0,-3 2-38 15,1 1-41-15,0 1-8 0,-2 2-14 0,0 2-21 16,0-1-10-16,-2 4-6 0,1 0-10 0,-2 0 1 16,2 0 7-16,1 0 2 0,1 0-28 0,3 25-72 15,0-25-68-15,1 28-90 0,3-9-34 0,0 4-23 16,0 1-37-16,1 2-31 0,-1 4-72 0,0 1-63 16,0 1-136-16,-1 3-258 0,1 1 145 15</inkml:trace>
  <inkml:trace contextRef="#ctx0" brushRef="#br0" timeOffset="6064.99">16384 6097 2919 0,'-9'-7'31'15,"4"0"33"-15,5 2 31 0,-5 3 36 0,5-1 1 16,0 1-2-16,0 2-5 0,0-1-17 0,0 1-23 16,0 0-29-16,0 0-27 0,0 0-20 0,0 0-7 15,0 0 0-15,0 0-2 0,0 0-1 0,0 0-2 16,0 0-3-16,0 0 0 0,13 0 1 0,-13 0-2 16,0 0-2-16,0 0 3 0,0 0 1 15,0 0 3-15,0 0 3 0,0 17-11 0,0-17 5 16,0 13-1-16,0-13 3 0,0 19 8 0,0-9-9 15,0 2 3-15,0-1-1 0,0 2 0 0,-20-3 4 16,20 0-2-16,-14 0 2 0,14-1-1 0,-17-3 0 16,17 0 0-16,-17-1 0 0,9-3 3 0,8-1 4 15,-13-1 7-15,13 0-2 0,-6 0-3 0,6 0 2 16,-6-21-1-16,6 21 4 0,0-22 1 0,0 8-1 16,0-1-7-16,20 1 0 0,-20-2 9 0,22 3 14 15,-5-1 4-15,-2 3 0 0,4 0-15 0,-2 1-8 16,0 2 0-16,2 3-1 0,-4-1 7 0,-1 2-13 15,0 1-2-15,-5 2-2 0,1 0-4 16,-2 1 1-16,-4 0-2 0,-1-2-3 0,-1 2-6 16,-1 0 4-16,-1 0-2 0,0 0 5 0,0 0 5 15,0 0 3-15,0 0 2 0,-21 15-2 0,21-15 3 16,-19 0-7-16,19 17 4 0,-25-17-2 0,10 15-1 16,-1-15 6-16,2 14-7 0,-1-7 3 0,-1 0-1 15,2-1-3-15,3 0-1 0,2 1-3 0,1-3-7 16,4 0 8-16,1-1 4 0,1-1 4 0,2 0 8 15,0 0-9-15,0-1 4 0,0 0-10 0,0 1 0 16,30-1 2-16,-30 1 3 0,34-1 6 0,-13-1-1 16,3 1 0-16,0 1-8 0,0-2-1 0,-1 0 16 15,-1 0 1-15,-5 0-5 0,-2 0-21 16,-2 0-76-16,-6 0-99 0,1 0-145 0,-5 0-194 16,-3 0-428-16,0-17 99 0</inkml:trace>
  <inkml:trace contextRef="#ctx0" brushRef="#br0" timeOffset="6952">14251 4882 2826 0,'0'0'14'0,"0"0"1"0,0 0 0 0,0 0 1 15,0 0-4-15,0 0 38 0,0 0 32 0,0 0 27 16,0 0 20-16,0 0-27 0,0 0-24 0,0 0-26 16,0 0-30-16,0 0-16 0,0 0-6 0,0 0-2 15,0 0-4-15,0 0 4 0,0 0 0 0,0 0 1 16,0 0 1-16,0 12-2 0,0-12 0 0,0 11-2 16,-17-11 2-16,17 14 2 0,0-7-1 15,0 2 2-15,0-2-1 0,0 2 2 0,0 0 0 16,0-1 2-16,0 2 1 0,17-3 3 0,-17 0 1 15,17-2-1-15,-17-3 3 0,18 0-2 0,-18-2-1 16,21 0 3-16,-11 0 40 0,1 0 32 0,-1-23 24 16,0 23 36-16,0-20-22 0,-1 20-1 0,0-24-3 15,-2 9-29-15,-3 1 11 0,4 1-22 0,-5-1 3 16,2 1 16-16,-1-1-19 0,-1 5 5 0,1 0-10 16,-3 0-28-16,2 3-18 0,-1 3-15 0,-1 0-18 15,-1 2-2-15,2 1-9 0,-1 0-3 0,-1 0 0 16,0 0-6-16,0 0 15 0,0 0-3 0,0 21 14 15,0-21 5-15,0 21-3 0,0-7 5 16,0 3-6-16,-15 2 1 0,15 2-4 0,0 0-2 16,-20 2 5-16,20 0-3 0,-16-1 6 0,16 0 7 15,-17 0-8-15,8 1 11 0,1-2-16 0,-1 0-68 16,-1-1-51-16,0-2-90 0,0-1-83 0,-1 0-54 16,1-3-70-16,-1-1-68 0,-3-2-106 0,0-2-232 15,-2-5 124-15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6:22:12.34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context xml:id="ctx1">
      <inkml:inkSource xml:id="inkSrc36">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1" timeString="2022-08-20T06:29:19.955"/>
    </inkml:context>
  </inkml:definitions>
  <inkml:trace contextRef="#ctx0" brushRef="#br0">688 1379 1857 0,'0'0'31'0,"0"0"22"15,0 0 12-15,0 0 16 0,0 0-5 0,0 0-3 16,0 0 9-16,0 0 5 0,0 0-8 0,0 0 6 16,0 0-4-16,0 0-3 0,0 0-2 0,0 0-9 15,0 0-9-15,0 0-8 0,0 0-11 0,0 0-5 16,0 0-4-16,0 0-3 0,0 0 1 0,0 0 0 16,0 0 4-16,0 0 4 0,0 0 10 0,0 0 10 15,0 0 8-15,0 0 3 0,0 0-1 0,0 0-8 16,0 0-10-16,0 0-8 0,0 0-15 0,0 0-3 15,0 0-5-15,0 0 2 0,0 0 4 16,0 0 5-16,0 0 9 0,0 0 8 0,0 0 6 16,0 0 6-16,0 0-1 0,0 0 2 0,0 0-3 15,0 0-2-15,10 0-7 0,-10 0-8 0,0 0-4 16,0 0-4-16,4 0 2 0,-4 0 1 0,3 0-1 16,1 0 0-16,-1 0 3 0,3 0-3 0,-2 0 4 15,6 0-5-15,1 0-1 0,-2 0-3 0,5 0-4 16,0 0 3-16,6 0-2 0,0 0-6 0,3 0 0 15,1 0-7-15,4 0-3 0,-2 0 11 0,8 0-2 16,-1 0 9-16,1 0 5 0,3 0-3 0,3 0 13 16,-3 0-4-16,4 0 3 0,-1 0 5 0,0 0-12 15,1 0-4-15,2 0-2 0,-1 0-3 16,1 0-4-16,1 0-11 0,2 0-3 0,8 0-10 16,4 0 10-16,10-10 24 0,2 10 4 0,7 0 5 15,10 0-5-15,8 0-13 0,10 0-11 0,2 0-8 16,9 0 6-16,7 0 0 0,9 0-3 0,4 0 9 15,5 17-9-15,5-17 1 0,-3 0 6 0,4 0 1 16,-1 0 7-16,-1 0 4 0,3 0 0 0,-4 0 7 16,3 0-10-16,-1 0 4 0,6 0 7 0,3 0-6 15,3-17 16-15,6 17-3 0,4 0 1 0,1 0 4 16,4-10-12-16,7 10-4 0,5 0-4 0,1 0-8 16,0 0-4-16,1 0-4 0,1 0-11 15,7 15 8-15,-1-15-4 0,-2 0 4 0,0 17 7 16,-2-17-7-16,3 11-1 0,1-11 0 0,-2 12 5 15,-6-12-8-15,1 13 11 0,-1-13-12 0,-2 9-3 16,-1-3 4-16,-5-1-4 0,-3 0 3 0,-2-2-4 16,-1 2 8-16,-2-2-11 0,-4 2 7 0,-2-3 8 15,-5 1-7-15,-4 2 7 0,-2-3-4 0,-1 1 0 16,-6 0-4-16,-5-2 0 0,-2 3-3 0,-8-2-1 16,-3-1 0-16,-5 1 8 0,-4-1 0 0,-9-1 0 15,-3 0 3-15,-8 0-12 0,-7 0 7 0,-2 0-6 16,-7 0 4-16,-3 0 2 0,-9 0-2 0,-4 0 4 15,-7 0-8-15,-9 0-1 0,-6-14 10 16,-5 14-10-16,-5 0 9 0,-6 0 1 0,-4 0-5 16,-5-9 8-16,-5 9-40 0,1 0-106 0,-5 0-94 15,-3-4-84-15,-2 4-81 0,-3-2-32 0,-2 0-83 16,-1 2-101-16,0 0-173 0,0 0-164 0,0 0 179 16</inkml:trace>
  <inkml:trace contextRef="#ctx0" brushRef="#br0" timeOffset="5759">1406 4215 2255 0,'0'0'6'16,"0"0"5"-16,0 0 14 0,0 0 28 0,0 0 22 16,0 0 31-16,0 0 26 0,0 0 14 0,13 0 9 15,-13 0 4-15,0 0-8 0,0 0-16 0,0 0-19 16,0 0-21-16,0 0-13 0,0 0-5 0,0 0 3 16,0 0 0-16,0 0 3 0,0 0-1 0,0 0-5 15,0 0-1-15,0 0-7 0,0 0-5 0,0 0-9 16,0 0-5-16,0 0-2 0,0 0-7 0,0 0 2 15,0 0-2-15,0 0-5 0,0 0 0 0,0 0-8 16,0 0-7-16,10 0-5 0,-10 0-3 0,17 0-3 16,-4 0-2-16,1 0-5 0,3-13-3 0,6 13-1 15,-1 0-2-15,7 0 0 0,5 0-2 16,4-6 2-16,2 6-3 0,6 0 1 0,2-7 3 16,5 7-1-16,5-1 5 0,-1 1 8 0,3 0 1 15,1 0 8-15,2 0-1 0,-2 0 25 0,-2 0 30 16,0 0 12-16,-5 0 21 0,-6 0-12 0,-3 0-23 15,-6 0-10-15,-11 0-15 0,-2 0-20 0,-9 0-3 16,-1 0-6-16,-6 0-11 0,-2 0 4 0,-2 0-10 16,-6 0-3-16,5 0 6 0,-3 0-9 0,-1 0-36 15,-1 0-102-15,0 0-107 0,0 0-117 0,0 0-104 16,0 0-20-16,-17 0-39 0,17 0-64 0,-31 0-226 16,11 0 76-16,-8 17 143 0</inkml:trace>
  <inkml:trace contextRef="#ctx0" brushRef="#br0" timeOffset="6347">1481 4870 2735 0,'0'0'11'0,"0"0"1"0,0 0 1 16,0 0 22-16,17 0 28 0,-17 0 40 0,0 0 45 16,0 0 29-16,0 0 1 0,0 0-6 0,0 0-22 15,0 0-26-15,0 0-26 0,0 0-23 0,9 0-21 16,-9 0-23-16,9 0-1 0,-4 0 0 0,4 0 9 15,2 0 10-15,1 0 1 0,2 0-6 0,3 0-11 16,4 0-6-16,2 0-11 0,8 0-5 0,3-11-2 16,3 11-1-16,5 0 7 0,6 0 13 0,9 0 12 15,1-8 12-15,10 8 13 0,5 0 13 0,4 0 27 16,4 0 7-16,4 0 17 0,-4 0-3 0,-4 0-21 16,1 0-11-16,-11 0-27 0,-8 14-13 15,-10-14-2-15,-9 0 2 0,-7 0 4 0,-8 0-8 16,-7 0-7-16,-5 0-14 0,-5 0-18 0,-2 0 0 15,-3 0-18-15,-3 0-11 0,0 0-85 0,0 0-98 16,0 0-86-16,0 0-92 0,0 0-24 0,-20 0-49 16,3 0-74-16,-11 0-117 0,0-10-308 0,-11 10 125 15,-6 0 173-15</inkml:trace>
  <inkml:trace contextRef="#ctx0" brushRef="#br0" timeOffset="7054.99">1457 5600 2316 0,'0'13'10'0,"-15"-13"33"0,15 0 58 0,0 8 66 16,0-8 52-16,-9 0 19 0,9 0-4 0,0 0-24 15,-7 0-19-15,7 5-9 0,0-5-21 0,-3 0-13 16,2 0-26-16,1 0-23 0,0 0-17 0,0 0-7 16,0 0 2-16,0 0 0 0,0 0 5 0,0 0 5 15,0 0-3-15,0 0-3 0,0 0 4 0,0 0-1 16,0 0 0-16,0 0-9 0,0 0-26 0,20 0-23 16,-20 0-10-16,28 0-7 0,-8 0 20 0,6 0 24 15,5 0 38-15,10 0 31 0,4 0 18 0,7-13-5 16,6 13-2-16,7 0 8 0,4-9 9 0,6 9 25 15,1 0-2-15,-2-8-1 0,-2 8-14 16,-4-3-19-16,-5 3-16 0,-8 0-18 0,-4-4-7 16,-9 3-14-16,-5 0-12 0,-9 1-11 0,-8 0-23 15,0-1-12-15,-8 1-11 0,-4 0-14 0,2 0-2 16,-6 0-3-16,-4 0-1 0,3 0 2 0,-3 0-2 16,0 0-1-16,0 0-6 0,0 0-44 0,0 0-56 15,0 0-76-15,0 0-103 0,0 0-90 0,0 0-140 16,-17 0-100-16,17 0-62 0,0 0-68 0,-20 18-56 15,5-18-364-15,-4 0 173 0</inkml:trace>
  <inkml:trace contextRef="#ctx0" brushRef="#br0" timeOffset="11033.99">15291 6659 4302 0,'19'-6'34'0,"-1"-1"43"16,1 0 69-16,1-1 72 0,-3-1 57 0,3 1 55 16,-6 2 12-16,0 0-20 0,-5 3-50 0,-9 2-64 15,11-2-66-15,-11 3-46 0,0 0-38 0,6 0-42 16,-6 0-21-16,0 0-11 0,0 0-5 0,0 0 9 15,0 0 8-15,-20 15 0 0,20-15 3 0,-23 16-1 16,8-16-1-16,-4 23 3 0,-3-9-1 0,4 0 3 16,-3-1-5-16,3 2 5 0,1-2-1 0,3-2-6 15,1 0 1-15,4-1-1 0,3-2 4 16,1-1 3-16,4-2 1 0,1 2 4 0,0-3-2 16,0 2 10-16,0 0 32 0,21-2 39 0,-21 3 20 15,27 1 24-15,-12 0-10 0,4-1-7 0,-2 2-7 16,2-1-16-16,-1 1-20 0,-2 0-28 0,-2 0-14 15,-4 0-11-15,-2 1-6 0,0 0-6 0,-8 0 0 16,5 0 0-16,-5 3 1 0,0 0 3 0,0 0-5 16,-24 1 4-16,24 0-2 0,-24 1-4 0,8 1 4 15,-1 0-6-15,0-2-55 0,-2 0-72 0,-1 0-81 16,3-1-91-16,-3-1-78 0,1 0-104 0,2-5-55 16,-1 2-15-16,2-5 23 0,-1 0 32 15,2-4-28-15,-1 0-89 0,1 0-258 0,1-24 24 16,1 7 162-16</inkml:trace>
  <inkml:trace contextRef="#ctx0" brushRef="#br0" timeOffset="11329.99">15617 6658 4168 0,'35'-6'13'0,"-5"-3"37"0,-6 2 49 0,-6 2 38 16,-1-4 12-16,-10 3-23 0,-2 2-38 0,0 4-35 15,-2-1-29-15,0 1-20 0,-3 0-5 0,0 0 1 16,0 0 39-16,0 0 8 0,0 22-3 0,0-22 2 15,-23 26-27-15,23-10 8 0,-19 4 8 16,19 1-3-16,-28 1-8 0,13 2-11 0,1 0-8 16,-2 3 3-16,-1-2 0 0,0 3 5 0,3-1 1 15,-1 0-11-15,2 0-3 0,2-3-6 0,0-1-4 16,4-3 4-16,1-3 4 0,2-3 7 0,1-3-2 16,3-2 8-16,0-3 4 0,0-2-4 0,0-1 0 15,28-3-3-15,-28 0-6 0,28 0 0 0,-9 0 4 16,2 0-11-16,1 0-40 0,-2-20-54 0,-1 20-73 15,-1-17-73-15,-2 17-67 0,0-20-84 0,-4 20-86 16,-4-20-67-16,-1 9-158 0,-2-2-130 0,-2 1 153 16</inkml:trace>
  <inkml:trace contextRef="#ctx0" brushRef="#br0" timeOffset="11502">15499 6844 3810 0,'0'17'39'0,"0"-17"55"0,20 0 59 0,-20 0 51 15,34 0-9-15,-17 0-35 0,0 0-53 0,3 0-51 16,-4 0-28-16,1 0-19 0,0 0-5 0,-2 0-4 16,-2 0-4-16,-2 0-35 0,-1 0-43 0,0 0-48 15,1 0-73-15,-2 0-66 0,2 0-65 0,1 0-68 16,1 0-55-16,-1 0-151 0,4-14-192 0,-3 14 120 16</inkml:trace>
  <inkml:trace contextRef="#ctx0" brushRef="#br0" timeOffset="14766.99">16097 6826 3080 0,'11'-6'55'0,"-11"-1"55"15,16 1 69-15,-16-1 52 0,12 1-16 0,-6-1-20 16,-3 1-43-16,2 3-25 0,-5-1-23 0,1 2-30 16,-1 0-27-16,0 2-26 0,0-2-19 0,0 1-5 15,0 0 0-15,0 1-4 0,0 0 6 0,-15 0 0 16,15 0-1-16,-22 0 5 0,10 0-4 0,-7 0 4 15,1 0-2-15,-3 16-1 0,-2-16-3 0,2 0-1 16,-1 15-19-16,0-15-13 0,3 10-14 0,1-10-17 16,5 10 14-16,0-10 9 0,5 10 15 0,2-4 12 15,1-2 8-15,5 2 0 0,0-2 7 16,0 2-1-16,0-2 8 0,0 0 4 0,22-1-6 16,-22 1 7-16,23-1 2 0,-23-2 9 0,29 0 13 15,-12-1 12-15,-3 0 8 0,3 0 10 0,-4 0 13 16,1 0-3-16,-3 0 2 0,-1-16-2 0,0 16-6 15,-2 0 3-15,-1-14 12 0,-1 14-5 0,-1 0-2 16,-2-14-10-16,2 14-25 0,-4 0-8 0,1-8-21 16,-2 8-12-16,0 0-4 0,0-4-14 0,2 4 2 15,-2 0 1-15,0 0 0 0,0 0 7 0,0 0 7 16,0 16 4-16,0-16 0 0,-18 15 3 0,18-15-7 16,0 20 3-16,0-8-12 0,-12 0-25 15,12 0-5-15,0-1-17 0,0 0 11 0,0-1 19 16,0-1 8-16,0-2 14 0,0-2 5 0,0 0 11 15,16-3-6-15,-16-2 9 0,14 0-5 0,-14 0-4 16,21 0 7-16,-7 0-9 0,-1-21 6 0,1 21 16 16,1-18 17-16,1 18 23 0,-4-21 29 0,0 9 21 15,-1 0 5-15,0 2 3 0,0-2-10 0,-3 1-22 16,4 0 13-16,-7 1-11 0,1-1-7 0,-1 1-1 16,-1 2-20-16,-1-2-6 0,0 4-9 0,-1 1-14 15,1 1-19-15,-1 0-16 0,-2 2-10 0,0-1-6 16,0 3-5-16,0 0 6 0,0 0 4 0,0 0 3 15,0 0 6-15,-17 0-2 0,17 19-1 16,-21-19-3-16,21 19-3 0,-21-7 4 0,7 1-4 16,1 1 5-16,1 0-7 0,1 0-45 0,2 1-16 15,0-2-16-15,2 1 9 0,1-3 45 0,1 0 17 16,2-2 14-16,2-1 0 0,-1-3 5 0,2 1 7 16,0-2 0-16,0-3 0 0,0-1 0 0,0 0-4 15,24 0 0-15,-24 0 7 0,23 0 4 0,-6 0 0 16,-2-22 2-16,4 22-9 0,-4-17-9 0,4 17 11 15,-3-22 12-15,-1 9 24 0,-1 0 8 0,-2-2-4 16,-1-1 10-16,0-1 1 0,-2 0-7 0,1-2-2 16,-4-1-13-16,2-1-23 0,-2 2 10 0,-1-1 1 15,-1 0 2-15,-1 1 5 0,0 1-7 16,0-1-6-16,-1 3-5 0,1 2 9 0,-1 0 12 16,-2 2 0-16,0 4-8 0,1 1-16 0,-1 1-21 15,0 3-11-15,2 2 0 0,-2 1 0 0,0 0 2 16,0 0 7-16,0 15 3 0,0-15 5 0,0 26 2 15,0-9 3-15,-20 6-2 0,20 2-3 0,0 4 3 16,0 1-2-16,-13 1 1 0,13 3 0 0,0-1 1 16,0 0 1-16,0 2-4 0,0-2 6 0,0 0 6 15,0 0-85-15,17-2-96 0,-17-1-155 0,0-5-132 16,0 0-22-16,0-4-17 0,0-3 24 0,0-2-31 16,0-5-42-16,0-3-126 0,0-4-222 15,0-4 152-15</inkml:trace>
  <inkml:trace contextRef="#ctx0" brushRef="#br0" timeOffset="15139">16510 6770 3688 0,'21'-9'22'0,"-1"-2"78"0,1 0 65 0,-6-1 41 16,2-3 15-16,-3 4-29 0,2 0-26 0,-10 4 12 15,0 1-6-15,-3 2-35 0,-1 0-39 0,1 1-58 16,-3 2-36-16,0-1-23 0,0 2-7 0,0 0 0 15,0 0 8-15,0 0 3 0,0 0 15 16,-17 17-3-16,17-17 0 0,0 19 3 0,-17-6-9 16,17 3 9-16,-16 1-18 0,7 0-18 0,0 1-15 15,-1 1-16-15,-1-1-7 0,2-1 4 0,-3 0 4 16,-1-2 7-16,1-2 17 0,1-1 13 0,0-1 16 16,0-2 3-16,2-2 7 0,3-1 3 0,1-2-3 15,2-2 10-15,2 0 2 0,1-2 13 0,0 1 32 16,0-1 27-16,0 0 7 0,0 0-6 0,0 0-26 15,18 0-23-15,-18 0-3 0,17 0-8 0,-17 0-7 16,19 0-10-16,-7 0-2 0,-1 0-8 0,-2 0 3 16,2 0 0-16,-2 0 0 0,1 19 0 0,-2-19-13 15,1 19-75-15,0-5-54 0,0-1-62 16,-5 3-76-16,0-1-22 0,-1 4-63 0,-3-4-42 16,0 2-56-16,0-2-103 0,0-1-231 0,-18-5 114 15</inkml:trace>
  <inkml:trace contextRef="#ctx0" brushRef="#br0" timeOffset="15735">16627 7062 3519 0,'21'-7'36'0,"-4"-3"44"0,1 3 65 15,-2-2 55-15,-1 1 11 0,4-2 4 0,-4 3-31 16,-2 1-20-16,-4 3-14 0,-1 0-16 0,0 1-29 16,-1 0-25-16,-1 1-36 0,-1 0-32 15,0 1-4-15,-5-1-12 0,1 1 2 0,-1 0-2 16,2 0 4-16,-1 0 0 0,1 0-3 0,-2 0 8 15,2 0-5-15,-1 0 5 0,1 0 6 0,1 0-8 16,3 0 5-16,-5 0-6 0,4 0-4 0,0 0 3 16,1-18-3-16,-1 18 3 0,1-12-7 0,-1 12 4 15,-1-13 3-15,-1 5 0 0,2 1 0 0,-4-2 0 16,3 3-4-16,-3-1 3 0,1 0 7 0,-1 3-3 16,2 0 0-16,-3 2-5 0,0 1-3 0,0-1-11 15,0 1 0-15,0 0-3 0,0 1 0 0,0 0 13 16,0 0-2-16,-20 0 3 0,20 0 12 0,-23 22-7 15,23-22 4-15,-26 18-1 0,12-6-9 16,0 0 2-16,1 1-1 0,2 2 3 0,1-2-7 16,3 3-15-16,0-2-25 0,2 0-6 0,5 2 3 15,-5-3 7-15,5 1 28 0,0-3 5 0,0 1 9 16,0-3 6-16,0-1 5 0,0-2-5 0,20-1 3 16,-20-2 11-16,33-3-6 0,-11 0 1 0,6 0-3 15,1-23-6-15,2 23 6 0,2-30-3 0,-2 10 0 16,0-2-4-16,-2-1-9 0,-1-1 16 0,-2-1 21 15,1 0 12-15,-6-1 31 0,1 0 23 0,-2 2-19 16,-3 0 11-16,0 0 32 0,-3 1-18 0,0 1 12 16,-1-1 12-16,-2 1-16 0,-2 2-2 0,-1 0-2 15,-2 0-27-15,-3 2-44 0,0-1-10 16,0 3 2-16,-3 2 8 0,0 3 2 0,0 3-6 16,0 1-24-16,0 1-22 0,0 4-12 0,0 2-7 15,0 0 3-15,0 0 7 0,0 0 19 0,0 22 8 16,-17-22-1-16,17 34 0 0,0-9-3 0,-22 5 3 15,22 5 1-15,-12 6-4 0,12 1 0 0,0 4-47 16,0 1-80-16,0 0-110 0,0 1-103 0,0 1-59 16,19-1-14-16,-19-1-8 0,0-3-49 0,0-2-58 15,0-4-84-15,0-2-240 0,0-9 47 0,-19-9 160 16</inkml:trace>
  <inkml:trace contextRef="#ctx0" brushRef="#br0" timeOffset="15994.99">17049 7022 4000 0,'0'-11'13'16,"30"-1"48"-16,-30 1 48 0,26 3 31 0,-12-2 9 16,-2 2-33-16,-12 1-41 0,16 3-27 0,-16 2-25 15,0 1-15-15,0 0-16 0,0 1-5 0,0 0 1 16,0 0 3-16,0 0 12 0,-28 0-2 0,12 0-2 16,-4 18-35-16,-2-18-18 0,-4 19-19 0,-2-19-23 15,5 24 21-15,-2-10-3 0,5 1 16 0,5-1 25 16,2 3 9-16,8 0 21 0,5-3 4 0,0 2 4 15,0-2-1-15,22 0 3 0,-5-3-1 16,6 1 2-16,4-2 2 0,2-3-3 0,-1 0 1 16,3-1 1-16,-1-2 0 0,-1-2-2 0,-4-2-13 15,-2 0-71-15,-3 0-101 0,-1 0-127 0,-5 0-160 16,0 0-237-16,-5 0-161 0,2-19 128 0</inkml:trace>
  <inkml:trace contextRef="#ctx0" brushRef="#br0" timeOffset="28046.99">17941 6530 4357 0,'0'0'25'0,"0"0"27"0,0 0 37 0,0 0 47 16,0-15 5-16,0 15 27 0,0 0 12 0,0 0 7 16,0 0 2-16,0 0-30 0,0 0-41 0,17 0-37 15,-17 0 2-15,0 0 17 0,0 0 7 0,0 22-10 16,0-22-33-16,0 30-36 0,-27-9-17 0,27 2-5 16,-17 4 0-16,17 2 1 0,-20 3-3 15,20 1 4-15,-17 0 1 0,6 2 1 0,11 0 8 16,-12-2-12-16,6 0 4 0,6-3-6 0,-8-4-5 15,5-2 11-15,3-4-8 0,0-7 7 0,0-2 9 16,0-4 10-16,0-1 36 0,0-5 37 0,0-1-7 16,0 0-21-16,0 0-34 0,0-27-41 0,0 11-4 15,0-3 9-15,0-3-3 0,0-1-4 0,14-1 5 16,-14 0 0-16,0 2-3 0,10 3 0 0,-10 1-2 16,13 3-7-16,-4 1 5 0,2 4-1 0,0 0 1 15,4 4-2-15,-1 1 0 0,0 3 0 0,3 2-4 16,2 0 0-16,0 0-1 0,1 20 6 0,-2-20-2 15,1 27 4-15,-2-11 8 0,2 1 42 16,-9 1 6-16,3-1 5 0,-5 1-8 0,-5-2-42 16,0 0-2-16,-3-1-4 0,0-1 6 0,0-1-5 15,-17 0 3-15,17 0 1 0,-20-2 1 0,20 1 3 16,-24 0-3-16,10-1-40 0,-1-1-64 0,4-1-64 16,-1-1-103-16,-1-1-80 0,4-1-60 0,-5-2-43 15,5-1 13-15,-4 1 17 0,2-2-21 0,1-1-49 16,-6-1-118-16,1 0-309 0,2 0 99 0,-1-28 158 15</inkml:trace>
  <inkml:trace contextRef="#ctx0" brushRef="#br0" timeOffset="29122.99">18375 6795 3285 0,'21'0'47'16,"-4"-19"75"-16,-1 19 44 0,-2-17 51 0,-6 17-14 15,1-22-39-15,-1 22-24 0,-4-17-30 0,1 17-23 16,-2-12-29-16,0 12-20 0,0-10-16 0,-3 10-12 16,2-8-8-16,-2 8-4 0,0 0-7 0,0-3 0 15,0 3 0-15,0 0-14 0,-19 0-17 0,19 0-14 16,-18 16-15-16,4-16 1 0,0 15 5 0,-3-15 0 16,1 21 5-16,-2-10 0 0,2 2-10 15,-1 0 0-15,3 0 10 0,0 1 10 0,0-2 27 16,5 0 12-16,-2-2 1 0,5-1 7 0,3-2-1 15,0-2 8-15,-1 0 3 0,4-4 21 0,0 2 4 16,0-3-2-16,0 0-2 0,0 0-25 0,24 0 9 16,-24 0 8-16,20-19 14 0,-20 19 16 0,29-15-10 15,-13 15-5-15,-1-17-5 0,2 17-5 0,-4-19 7 16,1 11 13-16,0-1 4 0,-3 1 4 0,-2 2 10 16,-1 0-11-16,1-1-11 0,-3 4-12 0,-3-1-19 15,0 2-5-15,2-2-5 0,-2 4-5 0,-3-1-3 16,0 0-3-16,0 1 2 0,0 0-2 0,0 0 5 15,0 0 1-15,0 0-6 0,0 24 7 16,0-24-2-16,0 22 3 0,-17-6 7 0,17 0-7 16,0 1 3-16,0 1-1 0,-14 1-3 0,14-2 3 15,0 0-2-15,0-1 2 0,0-2-3 0,0-2 0 16,0-1 5-16,0-3-1 0,0-2 12 0,0-2-2 16,0-2 0-16,22-2-2 0,-22 0-7 0,26 0-1 15,-6-17-1-15,-3 17 29 0,7-23 17 0,-1 7 5 16,-1 0 6-16,-1-4-17 0,-1 1-7 0,-1-2 30 15,0-1 20-15,-5 2 7 0,0-4 9 0,-2 4 10 16,-4-2-22-16,-2 0 10 0,-1 1 12 0,1 2-28 16,-3-2 20-16,0 2 7 0,-3 2-29 0,3 0-5 15,0 1-21-15,-1 3-29 0,-1 0 2 16,1 2 2-16,1 2 1 0,-3 1-1 0,0 1-4 16,0 2-14-16,0 1-7 0,0 2-8 0,0 0-6 15,0 1-1-15,0 1-6 0,0 0 1 0,0 0-2 16,0 0-4-16,0 0 4 0,0 0 3 0,0 0 14 15,0 14 6-15,0-14 4 0,0 0-6 0,0 16-4 16,0-16 4-16,0 14-1 0,0-14 1 0,0 14-1 16,-14-7-5-16,14-1 0 0,0-1 7 0,0-1-4 15,0 0 0-15,0-2 3 0,0 0 0 0,0-1 2 16,0-1 8-16,0 0 2 0,0 0-4 0,0 0 2 16,0 0-2-16,0 0-2 0,0 0 4 15,0 0-6-15,0 0 1 0,0 0-3 0,0 0 3 16,0 0 3-16,0 0-6 0,0 0 1 0,0 0-9 15,0 0-4-15,0 0 5 0,0 0-4 0,0 0-1 16,0 0 0-16,0 0-3 0,0 0-2 0,0 0 5 16,0 0-1-16,0 0 0 0,0 0-3 0,0 0 0 15,0 0 4-15,0 0-3 0,0 0-1 0,0 0 1 16,0 0 3-16,0 0 3 0,0 0 4 0,0 0 0 16,0 0 0-16,0 12-5 0,0-12 1 0,0 13-4 15,0-4 3-15,0 3 5 0,0 1 2 0,0 4 4 16,0 2-7-16,0 4 8 0,0 2-13 0,0 3 5 15,0 2 8-15,0 1-17 0,0 1 15 16,0-1-4-16,0 0-10 0,0-2 15 0,0-1-2 16,0-3 0-16,0-3 3 0,0 0-3 0,0-5 3 15,0-4-4-15,0-3 10 0,0-3 2 0,0-2 11 16,0-2 14-16,0-3-7 0,0 0-6 0,0 0-20 16,0-21-15-16,0 21-3 0,0-33-1 0,0 12 10 15,0-6 5-15,0-3 0 0,0-2 5 0,0 0-3 16,0-2-2-16,0 1-1 0,0 0-2 0,0 2-2 15,0 0-3-15,0 3-1 0,23 1-5 0,-6 1 2 16,3 4 2-16,1 1-9 0,5 5-52 0,2 2-75 16,-2 2-97-16,-1 7-94 0,1 0-35 0,1 5-40 15,-7 0-31-15,0 0-44 0,0 22-47 16,-3-22-64-16,-3 34-267 0,0-15 96 0,-5 3 140 16</inkml:trace>
  <inkml:trace contextRef="#ctx0" brushRef="#br1" timeOffset="-54377.44">6046 11780 1336 0,'0'0'44'0,"0"-2"43"16,0 2 25-16,0 0 18 0,0 0-24 0,0 0-24 15,0 0-5-15,0 0-1 0,0 0-2 0,0 0 7 16,0 0 0-16,10 0 6 0,-10 0 7 0,0 0 0 16,0 0-1-16,0 0-1 0,0 0-9 0,0 0-14 15,0 0-8-15,0 0-12 0,0 0-6 0,0 0 1 16,0 0-4-16,0 0 1 0,0 0-3 0,0 0-2 16,0 0-2-16,6 0 2 0,-6 0 26 15,0 13 42-15,0-13 24 0,0 12 12 0,0-12-7 16,0 20-31-16,0-6-13 0,0 4-3 0,0 3-2 15,-20 3-2-15,20 1 15 0,0 4-12 0,-20 4-4 16,20 2 4-16,-19 3 12 0,8 4 8 0,0 3 7 16,-1 4 5-16,-1 1 1 0,1 3 19 0,1 2 7 15,-1 1 27-15,1 2-15 0,0 1-1 0,-1 3-11 16,-1 0-31-16,2 1 13 0,-3-2-19 0,0 0 9 16,2 1-4-16,-3-4-25 0,1-1-12 0,-2-3-28 15,2-4-5-15,-1 0-4 0,2-2 5 0,-1 0 6 16,3-2-11-16,-1-1-3 0,0-2-4 15,1 0-8-15,3 1-1 0,0-1-11 0,1-3-3 16,0-2 7-16,0-2-7 0,2-3-2 0,0-2-4 16,-1-7-7-16,1-3 5 0,-1-3 2 0,2-3 3 15,-1-5-2-15,2-1-5 0,0-3 2 0,-2 0-2 16,5-3 6-16,-3 0 1 0,3 0-7 0,0-2 5 16,0 0-3-16,0-1 2 0,0 2 6 0,0-2 1 15,0 2 6-15,0-1 30 0,0 2 18 0,0 0 2 16,15 1-4-16,-15 2-27 0,14 0-21 0,-14 1-3 15,27 0-4-15,-12 1 0 0,4-3 1 0,4-1-7 16,4 1 2-16,5-2-4 0,7-2 0 0,4-1-3 16,8 0-2-16,10 0 0 0,7 0-3 15,11-20 4-15,10 20-3 0,10-16 0 0,8 16 0 16,11-14 1-16,9 14 1 0,8 0-2 0,10-11 5 16,4 11-4-16,1 0 1 0,2 0 1 0,3 17-2 15,-4-17 1-15,-1 17 2 0,-6-17 1 0,-7 21 3 16,-10-21 0-16,-8 22 0 0,-10-13 2 0,-13 0-6 15,-9-1 3-15,-13-8 2 0,-12 13-2 0,-12-13 1 16,-10 6 2-16,-7-6 1 0,-10 4-2 0,-4-4-58 16,-10 0-75-16,-4 0-119 0,-4 0-181 0,-1 0-139 15,0 0-102-15,0 0-85 0,-19 0-46 0,19-23-163 16,-34 23-99-16,10-25 201 0</inkml:trace>
  <inkml:trace contextRef="#ctx0" brushRef="#br1" timeOffset="-52593.44">6082 13295 2676 0,'-3'7'19'0,"1"-3"32"0,2-1 59 15,-1 1 57-15,1-1 33 0,0 0 23 0,0 0-8 16,0 0-18-16,0 0-6 0,0 1-20 0,0-2-19 16,14 0-1-16,-14-1-13 0,0 0-4 0,0-1 0 15,0 0-10-15,0 1-12 0,0-1-5 0,0 0-6 16,0 0 6-16,0 0 11 0,0 0 14 0,0 0 2 15,0 0 2-15,0 0-18 0,0 0-39 0,0 0-28 16,0 0-41-16,20-17-5 0,-20 17-7 0,20-13 0 16,-6 13 0-16,3-19-4 0,3 8 0 0,3-3 1 15,2 0 3-15,3-2-6 0,2 0-3 0,2-1-3 16,4 0-1-16,1 0 5 0,2 1 6 0,0 0 0 16,-1 2 1-16,-2 1 0 0,-2 1 0 15,-1 2 6-15,-2 0 1 0,-2 1 6 0,-4 1 7 16,-2 2 1-16,-6-1-1 0,3 2-12 0,-3 0-5 15,-3 1 1-15,-1 1-1 0,-2-1 3 0,-2 2 0 16,0 1-3-16,-3-1-6 0,2 2 6 0,-3-1-8 16,-2 1-2-16,2 0 2 0,-4 0-6 0,1 0 0 15,-2 0 4-15,1 0-1 0,1 0 0 0,-2 0 3 16,0 0-5-16,0 0 1 0,1 0 12 0,2 0 4 16,4 12 6-16,-3-12 1 0,7 0-1 0,0 11-2 15,1-11-1-15,5 0 4 0,-1 7-4 0,1-7 4 16,0 0-4-16,3 0 5 0,0-19-4 15,2 19-8-15,0-22 9 0,0 7-5 0,1 0 2 16,0-2 2-16,2-1-5 0,-2-1 4 0,2 0 74 16,0-3-1-16,1 1 6 0,-1 0-6 0,1-2-46 15,1 3 12-15,-1 0-3 0,-1 0 2 0,1 0-28 16,2 0-16-16,-3 2-2 0,1 1-1 0,-1 2-3 16,0-1 5-16,0 2 4 0,-2 2-3 0,-3 2 2 15,-3 2-1-15,-5 2-4 0,-1 0 1 0,-3 3 0 16,0 0-3-16,-5 2 3 0,-2 1-5 15,1-1 8-15,1 1 0 0,-1 0-2 0,-2 0 5 0,1 0-2 16,1 0-1-16,-1 0-3 0,1 0-1 0,2 0-7 16,0-2 5-16,2 2 5 0,0-1-3 15,2-2 5-15,1 0 1 0,0-1-4 0,1-2 6 16,1-2-5-16,1 1-6 0,-1-3 5 0,1 0-1 16,2-2 2-16,-1 2 0 0,0-1 0 0,0-1-6 15,-1 2 9-15,1-1 2 0,-1 1-4 0,-1 0 0 16,0 2-4-16,0 1-1 0,1 0 1 0,-3 2 3 15,2-1-3-15,-3 3-2 0,1 1-1 0,1 0-4 16,-1 0-1-16,-1 2 1 0,2 0 1 0,0 0 0 16,1 0 4-16,1 0 1 0,0 15-4 0,2-15 5 15,0 14-7-15,-1-14-8 0,1 17-36 0,0-17 2 16,-2 17 5-16,0-17 6 0,-1 15 42 16,3-15-3-16,-3 13 6 0,0-13 2 0,1 8 3 15,-1-5-2-15,3-3-4 0,0 4 0 0,0-3 2 16,2-1 11-16,2 0 5 0,1 0 4 0,-1 0-5 15,3 0-4-15,-1-19-4 0,1 19-1 0,0-15-1 16,2 15 1-16,-3-17 1 0,2 6-5 0,-1 0 2 16,0 0-2-16,-1 0-4 0,1-1 9 0,-2-1-7 15,3-1-2-15,-4 1-4 0,1-2-6 0,-1 1 4 16,1-2-2-16,1 1 3 0,-1-1 2 0,1 2 11 16,-1-2 50-16,1 2-1 0,-2 1 3 0,1 2-18 15,0 0-46-15,-2 1 4 0,0 0-9 0,-2 3 2 16,1-1 3-16,-2 2-5 0,1-1 6 15,1 2 1-15,-2-1-2 0,1 0-3 0,-1 1 1 16,2 0 1-16,-1 0-1 0,1 0-1 0,-2-2-1 16,-1 2 0-16,3-1 2 0,-2-1 3 0,-2 1-1 15,-1-1 0-15,0 1-6 0,-2 2 8 0,-1-1-12 16,-2 0-84-16,-1 2-75 0,-2 0-142 0,0 2-143 16,-3-1-59-16,2 1-96 0,-2 0-80 0,0 1-18 15,0 0-152-15,0 0-98 0,-22 0 218 0</inkml:trace>
  <inkml:trace contextRef="#ctx0" brushRef="#br1" timeOffset="-45053.44">10651 11683 1227 0,'14'0'4'0,"-14"0"0"0,0 0-3 0,9 0 8 16,-9-7-9-16,0 7 0 0,8-5 4 0,-8 5-8 15,0-5 31-15,0 5 14 0,0-3 12 0,0 2 8 16,0-2-35-16,0 0-9 0,0 2-9 0,0-1-17 15,0 0 9-15,0 0-8 0,0-1-1 0,0 0 5 16,0 2 12-16,0 0-4 0,0-1-8 0,0 1 8 16,0 0-8-16,0 0 24 0,0 0 5 15,0 1-4-15,0 0 7 0,0 0-7 0,0 0-1 16,0 0 8-16,0 0-8 0,0 0-5 0,0 0 8 16,0 0 1-16,0 0 3 0,0 0 1 0,0 0-1 15,0 0 0-15,0 0 3 0,0 0 3 0,0 0 4 16,0 0 7-16,0 0-2 0,0 0 10 0,0 0 0 15,0 0 2-15,0 0 11 0,0 0 3 0,0 0 5 16,0 0 5-16,0 0-1 0,0 0-11 0,0 0-4 16,0 0-5-16,0 0-3 0,0 0-1 0,0 0 0 15,0 0 1-15,0 0 1 0,0 0 12 0,0 0 15 16,0 0 10-16,0 0 14 0,0 0 12 0,0 0 8 16,0 0 3-16,0 0-1 0,0 0-6 15,0 0-11-15,0 0-9 0,0 0-8 0,0 0-6 16,0 0-5-16,0 0-8 0,0 0-11 0,0 0-4 15,0 0 0-15,0 0-3 0,0 0 10 0,0 0-7 16,0 0-9-16,0 0-8 0,0 0-15 0,0 0-3 16,0 0-4-16,0 0-1 0,0 0 0 0,0 0 3 15,0 0 8-15,0 0-4 0,0 0-3 0,0 0-7 16,3 0-16-16,-3 0 3 0,0 0-5 0,0 0-4 16,0 0 0-16,0 0 2 0,0 0 36 0,0 18 85 15,0-18 14-15,0 39 1 0,0-7-20 0,-26 9-68 16,26 9 61-16,-30 9 9 0,12 5-1 15,-1 3-5-15,-3 1-66 0,2 0 7 0,1 0 33 16,1 0 17-16,1 0 20 0,1-2-9 0,2 3-11 16,2 3-10-16,0 3-12 0,1 1-6 0,0 1-16 15,0-1 1-15,0 2-3 0,-1-2-1 0,1-3-1 16,-2-2-16-16,0-2 14 0,-1-3 4 0,-2 2-3 16,1 2-1-16,-1 0-22 0,1 2-10 0,-2 0-6 15,-1-2-3-15,1-1-2 0,-1-2 4 0,-1-5-5 16,1-4 0-16,-1-5 3 0,-3-5-7 0,4-4 4 15,-2-4-2-15,1-5-4 0,0-5-1 16,2-2 3-16,2-4 3 0</inkml:trace>
  <inkml:trace contextRef="#ctx0" brushRef="#br1" timeOffset="-44877.44">10102 14287 7975 0,'39'-11'-6'0,"9"-1"-2"0,8 1-1 16,7 1-4-16,9 1 5 0,5 1-1 0,10 1 4 15,7 1-3-15,7 2 2 0,5 3 0 0,7 1-1 16,5 0-1-16,3 0 0 0,1 0 2 0,-1 0 2 16,1 21 5-16,-4-21-3 0,-1 15 3 0,-12-15-3 15,-4 16 2-15,-10-16 0 0,-7 12-5 0,-8-12 3 16,-9 11-1-16,-13-11 5 0</inkml:trace>
  <inkml:trace contextRef="#ctx0" brushRef="#br1" timeOffset="-44820.44">12485 14271 2691 0,'-26'0'-257'0,"-5"-34"-416"15,-10 10 0-15</inkml:trace>
  <inkml:trace contextRef="#ctx0" brushRef="#br1" timeOffset="-43797.44">10262 13448 3356 0,'0'18'2'16,"0"-4"-4"-16,0-4 8 0,0-2 31 0,20-5 43 15,-20 2 45-15,14 0 43 0,-14 1 17 0,18-1 1 16,-18 1 6-16,19 0-9 0,-10-2-18 0,4-1-12 16,1-1-26-16,3-2-24 0,1 0-22 0,1 0-18 15,4 0 4-15,4-18 16 0,2 18 33 0,0 0 22 16,1-21 15-16,1 8-14 0,1 0-16 0,-1-2-10 16,2-2-21-16,0-2 1 0,1-3-6 15,-3-3-21-15,3 1-22 0,1-2-23 0,3 0-19 16,0 1-9-16,0-3 14 0,0 2 16 0,1-2 10 15,0-1 15-15,4 0-9 0,-4-2-11 0,0 0-14 16,0-3-9-16,1-2-5 0,-3 0-2 0,2-1 6 16,-2-1-4-16,-3-2 27 0,2 1 27 0,-5 0 7 15,0 0 4-15,-2 3-26 0,-2 1-23 0,-3 3-4 16,-2 0-8-16,-3 4 2 0,-1 1 2 0,-2 3 17 16,-1 3 9-16,1-1-1 0,-4 1 0 0,1 1-22 15,-1 2-7-15,2 1 0 0,-2 0-6 0,1 0 6 16,-2 2-2-16,-2 2 0 0,2-1 0 15,-3 2-4-15,-2 1 1 0,0 2 0 0,-1 1-5 16,-1 1 5-16,3 2-1 0,-4 0 0 0,0 3 3 16,0-1-4-16,0 2-4 0,-1-1-2 0,-1 2-1 15,1 0-5-15,-2 0 5 0,0 0-7 0,1 0 2 16,-1 0 0-16,2 0 6 0,-1 0 8 0,4 15-2 16,3-15 8-16,-1 21-3 0,6-8-2 0,1 4 5 15,1 0-6-15,4 4-5 0,-1-1-1 0,1 1 9 16,-2-1-2-16,0-1 1 0,-1 2 4 0,1 0-13 15,-2 0 8-15,1-1-2 0,-2 0 0 0,1 1 5 16,-1 0-4-16,0 0 4 0,0 1 0 0,-3-3-6 16,0-1-4-16,0 1-2 0,-5-3 4 15,0-3 0-15,-1-4 2 0,-2 0 8 0,0-3-5 16,-2-4 4-16,1 1-2 0,-2-3-2 0,0 0 2 16,2 0 0-16,-2 0 3 0,1 1 3 0,-1-1-1 15,2 0-2-15,2 0 3 0,4 2-4 0,3-2-2 16,3 3-2-16,8-1 3 0,-1 0 1 0,7 1 0 15,3 2 0-15,2-2-4 0,2 1 1 0,3-1 0 16,-3 2-1-16,2-2 2 0,-1 1-6 0,-2 0 2 16,0 0 1-16,-1-1 1 0,-1 2 0 0,-2 0-1 15,-1 0 4-15,-1 0-3 0,0 0 1 0,0 0 4 16,-2-2-5-16,-4 1 1 0,-2 0 3 0,0-1-9 16,-6 0 5-16,0 0-2 0,-3-2 2 15,-1 1 5-15,-4-1-6 0,-2-1-1 0,-1 0 1 16,-3 0-51-16,0 0-77 0,0 0-101 0,0 0-158 15,0 0-104-15,0 0-60 0,0 0-66 0,0 0-61 16,0 0-221-16,0 0-192 0,0 0 167 0</inkml:trace>
  <inkml:trace contextRef="#ctx0" brushRef="#br1" timeOffset="-31369.43">17168 11804 2755 0,'0'-8'46'0,"0"-2"48"0,0 0 45 15,0 5 46-15,0-2 0 0,0 4 9 0,0 1 7 16,0 2 15-16,0 0 5 0,0-1-5 0,0 1-8 15,0 0-7-15,0 0-12 0,13 0-15 0,-13 0-12 16,0 0-34-16,0 0-31 0,0 0-21 0,0 0-25 16,0 0-17-16,0 0-20 0,0 0-19 0,0 0-19 15,0 0-5-15,0 0-4 0,0 0 24 0,0 20 47 16,0-7 47-16,0 6 23 0,0 3-9 0,-19 7-18 16,19 4 10-16,-20 6 11 0,8 3 6 0,-2 0 3 15,0-1-38-15,-5 0-7 0,2 2 15 0,-1-1 6 16,-3 0 11-16,1-1-9 0,2 1-13 15,-3 0-13-15,3 0-11 0,-2 1 10 0,1 1 4 16,1 1 1-16,-3 2-1 0,3 2-18 0,-1 1-15 16,1 0-13-16,0 0-7 0,3 1-3 0,1-1-4 15,0-4-1-15,3-3-4 0,0-4 4 0,2-3-4 16,-2-4 0-16,3-5 1 0,1-2-3 0,-1-5 7 16,0-1-3-16,0-4 1 0,4-2-2 0,-2-3-2 15,3-1 1-15,-1-3 3 0,3-3 3 0,-1 1 3 16,1-3 7-16,1 0 35 0,0-1 35 0,0 0 39 15,0 0 2-15,0 0-40 0,0 0-39 0,29 0-43 16,-10 0-7-16,7-13 1 0,7 13-1 0,9 0 2 16,7-13 0-16,13 13-4 0,8-11-5 15,12 11 1-15,11-13-1 0,8 6-4 0,11 0 7 16,2 0-4-16,13 2 0 0,11 5 1 0,8 0-1 16,9 0 4-16,3 0 0 0,7 0 3 0,7 29 3 15,3-29-5-15,5 28-3 0,1-12 4 0,-9 0-2 16,-7-1 4-16,-6 1-1 0,-5-2 0 0,-5-1 1 15,-11-1-3-15,-10-1 4 0,-13-2-3 0,-5-1-1 16,-9 0 2-16,-16-3 0 0,-4 0 6 0,-15-3-4 16,-14 0 2-16,-9 0-22 0,-12-2-86 0,-11 0-118 15,-6 0-188-15,-8 0-274 0,-6 0-147 0,0 0-115 16,0-17-63-16,-28 17-79 0,2-23 11 0,-11 7 235 16</inkml:trace>
  <inkml:trace contextRef="#ctx0" brushRef="#br1" timeOffset="-25617.44">17091 13397 3657 0,'0'0'68'15,"0"9"26"-15,0-9 36 0,0 0 40 0,0 0-32 16,0 0 16-16,0 0 8 0,0 0 12 0,0 0 37 16,0 0 20-16,0 0 9 0,14 0-12 0,-14 0-47 15,0 0-49-15,0 0-53 0,0 0-41 0,0 0-26 16,0 0-21-16,0 0 10 0,0 0 9 15,0 0 16-15,0 0 3 0,0 25 6 0,-22-25-17 16,22 25-1-16,-14-7 4 0,14 5-20 0,-14 2 10 16,14 4-8-16,-14 2 1 0,14 2-74 0,-12 4-119 15,4 2-126-15,2-1-112 0,-2 0-33 0,2-3-32 16,-3-3-61-16,-2-3-102 0,3-3-359 0,2-6 133 16,0-4 176-16</inkml:trace>
  <inkml:trace contextRef="#ctx0" brushRef="#br1" timeOffset="-25173.44">17461 13575 3685 0,'11'-10'3'0,"-3"0"3"0,1-1 12 16,-4 4 31-16,7-5 14 0,-8 7 14 0,2-1-1 15,1 2-11-15,0 1-4 0,-4 0-4 0,1 2-2 16,3-1-10-16,-1 1-15 0,-1-2-11 0,1 3-10 15,0-1-6-15,0 1 1 0,2 0-4 0,0 0 0 16,2 0-2-16,0 0 2 0,2 0 15 0,-3 0 19 16,2 0 11-16,-1 0 12 0,0 0-7 0,0 0-8 15,-2 0-10-15,1 0-14 0,-5 0-6 0,3 0-15 16,-4 0-1-16,0 0-4 0,-2 0-2 0,1 0 11 16,0 0-2-16,-2 0 8 0,0 0 2 15,0 0-9-15,0 0 5 0,0 25-2 0,0-25 0 16,-21 24 4-16,21-8-1 0,-14 1-2 0,14 0 5 15,-14-2-6-15,2 1-3 0,0-1 2 0,-1 1-4 16,-2 0 4-16,-2 0 1 0,0 0-3 0,0-2 1 16,-2 0-1-16,0 0 1 0,2-2 1 0,3-1-3 15,0-1-4-15,5-1 2 0,1-3-5 0,2-1 3 16,3-1 9-16,0-1-5 0,3 0 10 0,0-2-5 16,0 2-1-16,26 0-3 0,-9 0-4 15,4 2 4-15,2 0-2 0,5-1 3 0,3 2 1 0,4-2-2 16,-7 1-1-16,2-1-51 0,-2-1-62 15,-2-2-87-15,0 0-124 0,-4 0-85 0,0-1-105 16,-2 0-268-16,5 0-57 0,-2 0 137 0</inkml:trace>
  <inkml:trace contextRef="#ctx0" brushRef="#br1" timeOffset="-24677.44">18012 13577 3536 0,'0'-7'2'0,"23"2"20"0,-23-2 35 0,20 3 37 16,-20-6 41-16,20 4 6 0,-20-1-1 15,21 1-11-15,-11 2-18 0,1 0-4 0,2-1-16 16,-4 0-20-16,5 2-19 0,-3 0-17 0,1 2-21 16,2-2-4-16,-5 3-6 0,2-1-6 0,0 1 6 15,-2 0-7-15,1 0 3 0,-2 0 1 0,-2 0-1 16,-2 0 3-16,3 0 1 0,-4 0-5 0,-3 0-4 15,3 0 4-15,-3 0-5 0,0 0 1 0,0 0-2 16,0 0-8-16,0 0 3 0,0 0 1 0,0 0 8 16,0 21 2-16,-17-21 5 0,17 30 3 0,-17-12-5 15,17 2 2-15,-21 3-5 0,9-2 4 0,1 0-3 16,2-2-1-16,-2-3 2 0,2 0-5 0,1-5-1 16,2-1 3-16,6-2 2 0,-9-2 3 15,9-3 2-15,-2 0 14 0,2-1 55 0,0-1 53 16,0-1 52-16,0 1 37 0,0 0-5 0,25 0 6 15,-25 0 6-15,23 2-1 0,-23-3-17 0,23 3-30 16,-23-1-29-16,20 0-31 0,-20 1-24 0,18-2-24 16,-18 1-23-16,9 0-23 0,-9 0-9 0,4-1-17 15,-4 2-6-15,7-1-4 0,-7 2 4 0,3 0 8 16,-3 3 7-16,3 3 8 0,-3 2-6 0,1 1 2 16,-1 4-7-16,0 1-62 0,0 2-47 15,0-1-101-15,-17-1-84 0,17-1-34 0,-24-1-50 0,8-3 16 16,-6-2 21-16,-1-2 11 0,-3-3-2 15,-5-3-14-15,-2-3-46 0,-4 0-55 0,3 0-127 16,-3-18-278-16,4 18 113 0</inkml:trace>
  <inkml:trace contextRef="#ctx0" brushRef="#br1" timeOffset="-24150.44">18838 13631 4366 0,'16'-12'5'0,"-5"0"54"0,-5 0 49 0,0 2 55 16,5-3 55-16,-8 3 16 0,0 5 45 0,-3-1 13 16,2 6-10-16,-2-1-36 0,0 0-73 15,0 0-68-15,0 1-48 0,0-1-33 0,0 1-29 16,0-2-2-16,0 2-6 0,0-1-2 0,0 1 1 16,0 0 5-16,0 0 6 0,-16 0 4 0,16 0 6 15,-15 0-6-15,7 0-5 0,-8 0-2 0,2 0 2 16,0 0 1-16,-3 0 3 0,5 0 0 0,1 0 0 15,0 0-1-15,2 0-3 0,3 0 4 0,0 0 0 16,4 0-3-16,-1 0 6 0,0 0-2 0,3 0-2 16,0 0 6-16,0 0-6 0,0 0-2 0,0 0 3 15,0 0 1-15,0 0 11 0,0 0 11 0,0 0 12 16,0 0 9-16,0 0-6 0,0 0-8 0,0 0-16 16,0 0-11-16,0 0-7 0,0 0-6 15,0 0 2-15,0 0-8 0,0 0 4 0,0 0 1 16,0 9 2-16,0-9 10 0,0 7 0 0,0-2 3 15,0 2 3-15,-14 2-7 0,14 0-1 0,-17 1 5 16,17 1-7-16,-17-2 6 0,17-1-1 0,-13-1-5 16,13-1 3-16,-9 0-4 0,9-2 8 0,-5-2-1 15,5 1 7-15,0-3 1 0,0 0-3 0,0 0 3 16,0 0 2-16,0 0-2 0,0 0 1 0,0 0-2 16,0 0-5-16,0 0 4 0,0 0-5 0,0 0 7 15,0 0 0-15,0 0-10 0,14 0 6 0,-14 0-9 16,0 0-5-16,0 0 5 0,0 0-60 15,0 0-51-15,0 0-81 0,0 0-116 0,0 0-56 16,0 0-48-16,0 0-19 0,0 0-10 0,0 0-49 16,0 0-77-16,0 0-66 0,0 0-218 0,0 0 66 15,0 0 181-15</inkml:trace>
  <inkml:trace contextRef="#ctx0" brushRef="#br1" timeOffset="-23649.44">18885 13465 3219 0,'0'-8'48'0,"0"2"21"0,3 0 25 16,-3 4 30-16,3-1-23 0,0 3-1 0,-3 0-4 15,0 0-6-15,2 0-4 0,-2 0 2 0,0 0 32 16,0 0 53-16,0 18 0 0,0-18-10 0,0 13-42 15,-22-13-66-15,22 13-4 0,-20-13 17 0,20 19-3 16,-27-19 2-16,10 14-10 0,3-3-19 0,-3 2-6 16,-1 4-8-16,-2 2-7 0,-1-1-6 0,0 0 0 15,1 0-5-15,-4 0 4 0,1-3-8 0,0 2-1 16,3-3 2-16,1-1-12 0,3-2 6 0,3-1-4 16,0-2 3-16,5-2 7 0,5-1 1 15,0-1 16-15,3-3 3 0,0 0 39 0,0-1-4 16,0 0-7-16,17 0-13 0,-17 0-42 0,33 0 4 15,-10 0-12-15,5-15 8 0,-2 15 4 0,5 0-4 16,0 0 8-16,-1 0 0 0,-4-10 24 0,-4 10 44 16,-2 0 37-16,-5 0 38 0,-1 0 13 0,-3 0-22 15,-5 0-18-15,1 0-35 0,-7 0-36 0,0 0-18 16,0 0-18-16,0 0-13 0,0 0 0 0,0 0-7 16,0 0-1-16,0 0 5 0,0 0-1 0,-20 0 7 15,20 0 3-15,-16 23-9 0,16-23-1 0,-22 22 8 16,10-6-5-16,1 1 11 0,0 3-2 15,2 1-6-15,-3 1-1 0,4 3-115 0,0 0-138 16,2-1-121-16,0 2-111 0,-4-2-2 0,6-2-12 16,1-2-61-16,-1 0-89 0,4-2-341 0,0-7 100 15,0 0 179-15</inkml:trace>
  <inkml:trace contextRef="#ctx0" brushRef="#br1" timeOffset="-22882.44">19592 13500 4278 0,'0'-10'24'0,"20"4"34"15,-20 2 53-15,0-2 57 0,20 2 36 0,-20-2 34 16,0 0 23-16,11 1 15 0,-11 4-1 0,0 1-40 15,0 0-58-15,0 0-71 0,0-1-56 0,0 0-31 16,0 0-18-16,0 1 1 0,0 0 7 0,0-1-5 16,-31 1 6-16,14-1-5 0,-3 0-9 0,-4 0 6 15,-2 0-3-15,-2 0 0 0,-1 0-3 0,1 1-1 16,4 0-5-16,1 0-2 0,3 0 10 0,0 0-6 16,6 16 0-16,0-16 6 0,5 0-14 0,-2 20 10 15,5-20 2-15,-1 12-4 0,4-12 4 0,0 0 1 16,3 0-3-16,0 0 6 0,0 0-1 15,0 0-6-15,0 0 4 0,0 0-1 0,0 0 0 16,0 0 9-16,0 0-2 0,0 0 3 0,0 0 6 16,0 11-6-16,0-11 0 0,0 11-12 0,0-3-2 15,0 2 5-15,0 1 7 0,0 2 6 0,0-2-8 16,0 3-1-16,-20-1-5 0,20 0 2 0,-11-2 6 16,11 0-3-16,-14 1-4 0,14-2 5 0,-14-1-1 15,14-1-6-15,-12-1-1 0,12-2-2 0,-6-1 8 16,6-2 0-16,-2 1 18 0,2-2 0 0,0-1 5 15,0 0 59-15,0 0 33 0,0 0 4 0,0 0-7 16,20 1-55-16,-20 0-47 0,25 0-3 0,-5 2 18 16,4 2 29-16,2 1 16 0,2-2 5 15,1 2-10-15,2 1-22 0,-1-2-4 0,-5 3 8 16,1-4 15-16,-3 3 12 0,-3-3 9 0,0 1-13 16,-6-1-19-16,-4 0-15 0,-3-2-32 0,0 0-4 15,-4 0-12-15,-3-1-5 0,0 3 24 0,0 4 15 16,0 1 9-16,0 4 4 0,-20 0-10 0,20 4-15 15,-24 3-4-15,7 2 1 0,-3-1 1 0,-3 0 0 16,-3 1 3-16,-2-4-35 0,-2 3-75 0,-4-1-86 16,-3-1-122-16,0-2-165 0,-1-3-145 0,-2 0-76 15,0-3-74-15,0-4-32 0,-4-2-53 0,-1-5-249 16,-1 0 195-16</inkml:trace>
  <inkml:trace contextRef="#ctx0" brushRef="#br1" timeOffset="-21892.44">17004 12686 4233 0,'0'0'5'0,"0"0"30"15,8 0 34-15,-8 0 36 0,9-14 36 0,-9 14 7 16,3 0 21-16,-3 0 15 0,0 0-2 0,0 0 0 16,0 0-41-16,0 0-57 0,0 0-39 0,0 0-50 15,0 0-8-15,0 0 8 0,0 0 1 0,0 14 5 16,-17-14 3-16,17 27-3 0,-17-9-1 0,17 5 18 15,-20 2-9-15,20 4-5 0,-19 1 5 0,19 2-73 16,-15 1-76-16,15 0-92 0,-12-2-98 0,4-2-57 16,3-2-66-16,0-3-58 0,-2-4-67 0,1-3-163 15,1-4-102-15,-1-6 154 0</inkml:trace>
  <inkml:trace contextRef="#ctx0" brushRef="#br1" timeOffset="-21549.44">16998 12758 4255 0,'8'-10'22'16,"-1"0"14"-16,1 1 36 0,-3 2 40 0,1-1 15 16,0-1 35-16,-3 4 3 0,-1 1 18 0,-2 3 13 15,0 0-15-15,0 1-17 0,0-2-53 0,0 2-37 16,0 0-37-16,0-2-23 0,0 2-1 0,0 0-7 16,0 0 3-16,0 0-9 0,0-2 0 0,0 0-9 15,0-1 5-15,26-1 9 0,-26-1-9 0,27 2 4 16,-10-3-10-16,1 1-2 0,2 1 7 15,-1 2 0-15,3 0 10 0,-5 0 18 0,0-1 26 16,0 3 33-16,-3-1 32 0,-6 1-8 0,1 0-27 16,-4 0-36-16,-2 0-36 0,-2 0-18 0,1 0-7 15,-2 0-10-15,0 0 16 0,0 0 53 0,0 22 33 16,0-8 19-16,0 2-17 0,-24 3-41 0,24 3-22 16,-17 4-4-16,17 1 5 0,-23 2 1 0,11-1-6 15,-1 1-3-15,1 0-2 0,0 1-3 0,-1 0-1 16,1-1-98-16,1-1-117 0,2 0-150 0,1-3-140 15,2-1-52-15,1-2-74 0,3-1-72 0,2-3-240 16,0-4-84-16,0-2 192 0</inkml:trace>
  <inkml:trace contextRef="#ctx0" brushRef="#br1" timeOffset="-20977.43">17539 12416 2917 0,'0'-5'53'0,"19"0"51"0,-19 1 59 0,15 1 82 15,-15-2 20-15,23 0 5 0,-23 0 21 0,25 0-6 16,-25 2 18-16,16 0 30 0,-16 1-2 0,14 0-5 16,-14 0-52-16,10 1-42 0,-10 0-38 0,0 1-25 15,0-1-3-15,0 1-6 0,0-1-2 0,0 1-10 16,0 0-9-16,0 0-18 0,0-1-22 0,0 1-21 16,0 0-23-16,0 0-17 0,0 0-14 0,0 0-16 15,0 0-10-15,0 0-12 0,0 0-8 0,0 0 8 16,0 0 6-16,0 16 14 0,0-16 10 0,0 24 4 15,0-6-3-15,-17 3-6 0,17 7 3 0,0 5-4 16,-17 4 0-16,17 5 6 0,0 4-9 0,-12 4 0 16,12 4-4-16,0 1-36 0,-6 2-49 15,6 0-76-15,-8-2-90 0,3-3-98 0,-2-5-102 16,-3-3-104-16,1-6-44 0,-6-5 6 0,1-6 9 16,0-6 28-16,-3-6-11 0,-1-6-112 0,1-5-217 15,3-4 146-15</inkml:trace>
  <inkml:trace contextRef="#ctx0" brushRef="#br1" timeOffset="-20549.44">17668 12409 4325 0,'17'-21'45'0,"-3"2"20"0,0 4 43 16,-2 3 51-16,-4 2 4 0,1 2 27 0,-6 1 7 16,-1 4-1-16,-2 2 0 0,0-1-22 15,0 2-23-15,0 0-46 0,0 0-45 0,0 0-28 16,0 0-26-16,0 0-13 0,0 0-1 0,0 0 0 15,0 0-3-15,0 0 10 0,0 0-6 0,0 0 7 16,0 0 7-16,0 0 1 0,0 0 25 0,0 0 61 16,0 0 31-16,0 0 45 0,0 0-10 0,0 0-64 15,15 0-36-15,-4 0-52 0,2 0-10 0,4 0 0 16,3-20-5-16,0 20 9 0,5-17-5 0,1 17 5 16,-3-16 6-16,-3 16 13 0,1-13 8 0,-7 13 1 15,-1-9 20-15,-3 9-1 0,-4-6-4 0,-1 6-1 16,1 0-25-16,-6 0-15 0,0 0-5 15,0 0-13-15,0 0-1 0,0 0 2 0,0 0 62 16,0 0 37-16,0 21 13 0,0-21 15 0,-20 32-46 16,20-11 20-16,-17 6 8 0,17 3-1 0,-17 1 19 15,4 2-29-15,5 1-14 0,-4 3-13 0,1 3-33 16,-1 3-19-16,1 1-6 0,0 4 0 0,-4 0 0 16,2 3 0-16,1 1 0 0,-4-2 0 0,1 1 0 15,-1-4 0-15,2-1 0 0,2-5-38 0,-2-1-79 16,0-5-106-16,-3-3-144 0,1-4-184 0,2-3-145 15,1-5-67-15,-1-2-79 0,-3-5-5 0,6-3-54 16,3-6-161-16,3-3 222 0</inkml:trace>
  <inkml:trace contextRef="#ctx0" brushRef="#br1" timeOffset="-19977.44">18415 11749 3082 0,'11'-13'66'0,"-3"-1"39"0,1 4 81 0,0 1 66 16,-1 1 2-16,1 0 14 0,-1 3-36 0,-2 2-30 16,-3 3-26-16,-3 0-9 0,0 0-14 0,0 0-8 15,0-2-34-15,0 2-33 0,0 0-27 0,0 0-33 16,0 0-13-16,0 0-5 0,0 0 143 0,0 0 58 16,0 0 52-16,0 29 34 0,-23-9-118 0,23 7-27 15,-20 6-9-15,7 8-1 0,-1 7 1 0,1 5 12 16,-1 0-11-16,-2 4-21 0,2 0-7 0,-3 2-28 15,5-1-11-15,-2 1-12 0,3-2-13 16,-3 1-1-16,2-1-16 0,1 2-1 0,-2 0-14 0,-1 2-4 16,3-1-2-16,-3-1 1 0,2-1-7 15,-5-2-62-15,3-5-66 0,-3-7-86 0,0-4-112 16,1-6-118-16,-1-5-124 0,3-6-59 0,2-6-27 16,1-5 19-16,0-3 14 0,5-5-110 0,-3-4-278 15,6 0 157-15</inkml:trace>
  <inkml:trace contextRef="#ctx0" brushRef="#br1" timeOffset="-19554.44">18362 12058 3990 0,'6'-21'13'0,"-2"2"25"16,3 2 39-16,-4 1 27 0,5-2-1 15,-3 5 7-15,-1 4 5 0,-4 0 13 0,4 2 12 16,-4 0 7-16,3 0-27 0,-3 0-41 0,3 0-17 15,1 0-38-15,3-2-21 0,-1 1-5 0,2-1-3 16,1 1 2-16,8-2-3 0,0 0 3 0,3 0-4 16,6 1-6-16,2 1 11 0,5 1-7 0,1 2 1 15,0 1 4-15,-1 3-3 0,1 0 11 0,0 1 17 16,-6 0 14-16,-2 0 20 0,-3 0 1 0,-2 0-17 16,-4 18-14-16,-5-18-24 0,-1 0-5 0,-5 12 8 15,-1-12 91-15,-5 16 53 0,0-2 12 0,0 5 18 16,0 3-21-16,-22 7 2 0,22 5 39 15,-23 6 22-15,4 0-44 0,5 0-28 0,-7 1-15 16,0 2-28-16,-2-2 1 0,0 1-1 0,-3 0-23 16,-2 1 3-16,4 2-3 0,-2 1 2 0,-3 1 7 15,4 5-4-15,-2 0-18 0,1 3-18 0,4 2-20 16,2 2-16-16,-3-2-10 0,0 1-4 0,2-3-1 16,0-3 0-16,-1-4 0 0,3-4 0 0,-1-3-18 15,2-5-65-15,-1-4-70 0,4-5-103 0,-2-3-108 16,0-4-113-16,1-3-133 0,4-6-47 15,-1-2-13-15,5-2-10 0,2-4-10 0,-3-3-340 0,9 0 35 16,0-22 186-16</inkml:trace>
  <inkml:trace contextRef="#ctx0" brushRef="#br1" timeOffset="-19265.44">18985 12556 3914 0,'4'-10'59'0,"-1"2"27"0,0 0 33 0,-2 3 52 16,2 1-9-16,1-1 30 0,-1 3 37 0,-3 0 13 15,0 2 20-15,0 0-16 0,0-2-43 0,0 2-57 16,0 0-65-16,0-1-42 0,0 1-30 0,0 0-1 16,0 0 2-16,0 0 0 0,0 0 14 15,-14 17-11-15,14-17-5 0,-17 18 3 0,17-5-5 16,-21 3 8-16,9 5 0 0,1 2-7 0,-1 6-8 15,4 2 3-15,-4 5 1 0,4 3 0 0,2 4-11 16,-4 0-95-16,6-1-105 0,-2 1-109 0,-2-5-79 16,5 0-19-16,-4-5-33 0,-2-4-52 0,1-3-81 15,-2-4-137-15,3-6-203 0,-2-5 164 0</inkml:trace>
  <inkml:trace contextRef="#ctx0" brushRef="#br1" timeOffset="-18889.44">18851 12489 4344 0,'14'-15'13'16,"-2"1"65"-16,2 3 76 0,-3 3 77 0,4-2 18 15,-4 1-2-15,-5 3-23 0,-1 3-46 0,1 1 1 16,-3-1-48-16,0 0-47 0,0 0-27 0,-1 0-41 16,4 1-16-16,0-2-10 0,1 2-5 0,3-1 6 15,-2-2 3-15,8 1-2 0,-2 2 7 0,3-2 1 16,3 0-4-16,0 3 3 0,3-1-7 0,1 0 0 15,0 2-5-15,0 0 7 0,-1 0-1 0,0 0-2 16,-3 0 5-16,-3 0 0 0,-3 0-1 0,-1 0-3 16,-2 15 0-16,-5-15-12 0,-3 0 20 15,1 10 51-15,-4-10 59 0,0 23 40 0,0-7-2 16,-20 4 26-16,20 7-10 0,-24 2-22 0,8 5 16 16,-1 2-57-16,-3 4-27 0,0 1 4 0,-2 2-24 15,2 0-6-15,0 3-10 0,-1 1-10 0,1-1-7 16,0 0-9-16,0-2-8 0,3-2-3 0,-3-2 4 15,3-1-2-15,0-3 1 0,1-2-27 0,-1-3-80 16,3 0-81-16,-1-5-112 0,1 1-145 0,3-4-100 16,-3 0-48-16,5-4-23 0,-1-2 2 0,6-2-28 15,-3-1-168-15,7-6-187 0,0-2 172 0</inkml:trace>
  <inkml:trace contextRef="#ctx0" brushRef="#br1" timeOffset="-18233.44">19623 12161 2976 0,'9'-1'57'16,"-9"0"30"-16,0 1 27 0,8 0 28 0,-8 0-18 15,6 0 8-15,-6 0 16 0,0 0 20 0,0 0 6 16,0 0 9-16,0 0-3 0,0 0-11 0,0 0-5 16,0 0-5-16,0 0 0 0,0 0 1 0,0 0-11 15,0 0-7-15,0 0-13 0,0 0-23 0,0 0-11 16,0 0-43-16,0 0-15 0,0 0 130 0,0 0 16 16,0 18 31-16,0-18 12 0,-23 29-128 15,23-9-25-15,-20 4-1 0,20 6 20 0,-25 3-2 16,12 2 4-16,2 6-15 0,-1 1-44 0,1 4-13 15,0 4-14-15,-1 4-2 0,1 3-2 0,-1 0-3 16,1 2 5-16,-3 0-4 0,-3 1 3 0,1-2 2 16,-1-4-14-16,0-3-59 0,0-6-59 0,-3-1-74 15,3-7-80-15,-3-3-81 0,0-5-109 0,3-5-52 16,-4-2-26-16,4-5-13 0,0-3 9 0,2-6-55 16,1-2-256-16,0-6-24 0,2 0 157 0</inkml:trace>
  <inkml:trace contextRef="#ctx0" brushRef="#br1" timeOffset="-17797.44">19393 12380 4250 0,'27'-6'0'16,"-4"0"21"-16,-1 0 63 0,-2-1 54 0,-3-3 53 15,-2 6 43-15,-7 0-1 0,-2 2 21 0,-3 1 7 16,-3-2-6-16,0 3-30 0,3-1-53 0,-3 0-51 15,0 0-57-15,0 1-30 0,0-2-25 0,2 2-10 16,-1-2-3-16,4 0-11 0,-2 0 1 0,7-1 0 16,0-1 0-16,4-2 9 0,3 0-10 15,7-1-11-15,2-2-11 0,0 1-3 0,8-2 5 16,1 1 6-16,-1 0 18 0,3 1 1 0,-1 1 6 16,-2 0 4-16,0 2-4 0,-3 1 4 0,-2 0-1 15,-2 3 5-15,-6 0 6 0,-5 1 5 0,-2 0 3 16,-3 0-7-16,-5-1-14 0,-3 1-7 0,0 0-8 15,-3 0 95-15,0 0 75 0,0 16 28 0,0-16 21 16,-23 29-73-16,23-8-51 0,-24 4 3 0,7 7 10 16,0 3 5-16,-3 3 1 0,0 1-8 0,0 4-9 15,0 7-9-15,0 3-12 0,-1 3-12 0,1 3-14 16,-3 3-13-16,6-2-1 0,-3 4-4 0,3-4-7 16,-3-3 4-16,-1-3-7 0,-2-5 1 15,2-3 2-15,-6-3-7 0,1-4 5 0,-2-4-52 16,-2-2-68-16,-1-4-89 0,2-4-118 0,1-2-157 15,-1-4-141-15,4-4-66 0,2-3-77 0,-1-4-50 16,1-4-270-16,3-4-10 0,3 0 194 0</inkml:trace>
  <inkml:trace contextRef="#ctx1" brushRef="#br1">18150 10186 0,'-13'0'78</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6:22:47.35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B050"/>
    </inkml:brush>
  </inkml:definitions>
  <inkml:trace contextRef="#ctx0" brushRef="#br0">877 1463 1314 0,'-1'-1'22'16,"-1"0"26"-16,-2 0 18 0,4 1 30 0,0 0 16 16,0-1 10-16,0 1 17 0,0 0 1 0,0 0-6 15,0-1-7-15,0 1-8 0,0 0 0 0,0 0-11 16,0 0-10-16,0 0-15 0,0 0-14 0,0 0-9 15,0 0 1-15,0 0 3 0,0 0 2 16,0 0 7-16,0 0-1 0,0 0 5 0,0 0-3 16,0 0 4-16,0 0-2 0,0 0-2 0,0 0 7 15,0 0-1-15,0 0 7 0,0 0 5 0,0 0-2 16,0 0 3-16,0 0-3 0,0 0-3 0,0 0-6 16,0 0-1-16,0 0-1 0,0 0-8 0,0 0 2 15,0 0-8-15,0 0-6 0,0 0 3 0,0 0-11 16,11 0-13-16,-11 0-14 0,17 0-13 0,-8 0-7 15,8 0 0-15,3 0 2 0,7-14 3 0,4 14 5 16,3 0-6-16,9 0 1 0,0-10-3 0,6 10-3 16,3 0 8-16,2 0-7 0,4-6 1 0,2 6 4 15,-2 0 24-15,-1 0 34 0,5-4 16 16,-1 4 17-16,1 0-8 0,0 0-14 0,-2 0-11 16,8-1-12-16,2 0-24 0,7 0-8 0,1 0-9 15,7 0-3-15,2 0 35 0,6 1 13 0,3-1 6 16,5 1 5-16,3 0-39 0,11 0-16 0,2 0-1 15,4 0-6-15,5 0 12 0,1 0 17 0,-1 0 26 16,1 0 8-16,-3 0 1 0,-3 0-11 0,-3 0-18 16,-2 0-3-16,-5 0-7 0,3 0-6 0,-1 11-15 15,6-11-10-15,7 0-6 0,12 0 1 0,7 10 16 16,7-10 65-16,0 8 19 0,3-4 0 0,5-1-14 16,-3 1-63-16,-4 1-18 0,-4-1-4 15,-2 0 5-15,2 2 3 0,5-1-3 0,8 3 4 16,7 0-9-16,3 0-4 0,1 0 6 0,0 0-4 15,-1 1 7-15,5-1 6 0,1 1-6 0,-1-2 2 16,-8-1-4-16,0 1-4 0,2 0 3 0,1-1 1 16,3-1-1-16,-3 2 3 0,-3-2-4 0,-5 1 1 15,4 0-2-15,2-1 0 0,1 1 1 0,-4 2 0 16,-3-3 4-16,-4 1-1 0,1 2 4 0,1-1 5 16,-3 1-9-16,-5 1 13 0,-1-2-8 0,-12-1-4 15,4 1 1-15,-9 0-11 0,-3-2 4 0,-6 2-1 16,-7-1 3-16,-4-1 4 0,-9 2 2 0,-5 0-5 15,-2 0 3-15,-10-1 0 0,-8-1-5 16,-9-1 7-16,-8 1-3 0,-8-1-11 0,-4-1 5 16,-8 0-1-16,-10 0-2 0,-4-2 5 0,-3 1 0 15,-8-1-5-15,-4 0-16 0,-5 1-116 0,-5-2-140 16,-1 0-163-16,-4 1-145 0,-1-1-74 0,0 0-30 16,0 4-32-16,0 2-150 0,-28-2-88 0,10 2 171 15</inkml:trace>
  <inkml:trace contextRef="#ctx0" brushRef="#br0" timeOffset="16584.98">9184 11286 1543 0,'0'-10'33'0,"0"10"22"0,0 0 12 0,0 0 22 15,0 0-11-15,0 0 0 0,0 0 6 0,0 0-13 16,0 0 0-16,0 0-4 0,0 0-1 0,0 0 7 16,0 0 2-16,0 0-3 0,0 0-5 15,0 0-3-15,0 0-8 0,0 0-5 0,0 0 0 16,0 0-5-16,0 0-1 0,0 0 1 0,0 0 4 15,0 0 7-15,0 0-1 0,0 0-1 0,0 0-1 16,0 0-6-16,0 0-1 0,0 0-4 0,0 0-1 16,0 0 2-16,0 0-5 0,0 0 0 0,0 0-2 15,0 0-3-15,0 0 0 0,0 0-5 0,0 0 2 16,0 0-3-16,0 0 5 0,0 0 1 0,0 0 2 16,0 0 9-16,0 0 5 0,0 0 9 0,0 0 12 15,0 0-5-15,0 0-10 0,0 0-9 0,16 0-19 16,-16 0-13-16,26 0-3 0,-4 0-7 0,4 0 2 15,8 0 7-15,5 0 2 0,4 0 3 16,9 0-2-16,0 0-9 0,7 0-5 0,8 0-5 16,3 0 1-16,7 0-1 0,7 0-1 0,9 0 1 15,9 0-3-15,7 0 6 0,4 0-1 0,3 0 1 16,4 17-3-16,-3-17 4 0,1 0 6 0,-5 14 7 16,-4-14 14-16,-7 0-6 0,-3 9-4 0,-4-9-6 15,-7 0-13-15,-5 0 2 0,-14 0-1 0,-7 0 4 16,-7 0 5-16,-12 0-1 0,-7 0 1 0,-10 0-2 15,-4 0-6-15,-11 0-5 0,-1 0 2 0,-2 0-13 16,-6 0-67-16,-1 0-74 0,-1 0-122 0,0 0-124 16,0 0-51-16,0 0-59 0,0 0-142 0,-20 0-58 15,20 0 119-15</inkml:trace>
  <inkml:trace contextRef="#ctx0" brushRef="#br0" timeOffset="17495.99">12245 11414 2666 0,'-5'0'12'16,"2"0"9"-16,0 0 10 0,3 0 17 0,0 0 1 15,0 0 6-15,0 0 9 0,0 0 2 0,0 0 7 16,0 0 10-16,0 0 9 0,0 0 13 0,0 0 6 16,0 0 2-16,0 0-4 0,0 0-4 0,0 0-5 15,11 0-3-15,-11 0-1 0,0 0 1 0,0 0-8 16,0 0-11-16,12 0-9 0,-3 0-21 0,4 0 7 16,2 0 9-16,2 0 1 0,7 0 10 15,3 0-11-15,3 0-4 0,2 0-9 0,6 0-4 16,2 0-1-16,0 0-2 0,4 0 9 0,1 0-5 15,4 0-2-15,5 0-8 0,5 0-13 0,3 0 1 16,11 0-19-16,8 0-3 0,13 0-4 0,17 0-1 16,6 0 21-16,11 0 17 0,9 0 17 0,12 0 6 15,11 0-19-15,11 0-11 0,-1 23-20 0,1-23-6 16,5 17 18-16,9-17 1 0,2 24 21 0,-2-11 19 16,-10 0 2-16,-9 1 21 0,-3-2 2 0,-7 0 2 15,-7-1-13-15,-11-2-31 0,-12 0-17 0,-8-5 31 16,-10 0 70-16,-9-2 37 0,-9-2 6 0,-11 0-53 15,-12 0-65-15,-11 0-32 0,-10-20-3 16,-13 20 1-16,-5-16-8 0,-7 16-1 0,-3-11-7 16,-8 11-2-16,-2 0 0 0,-3-14-8 0,-2 14-44 15,-2 0-106-15,-1-6-136 0,0 6-154 0,0 0-92 16,0 0-39-16,-21 0-29 0,21 0-27 0,-34 0-86 16,7 0-285-16,-4 0 154 0,-3 0 184 0</inkml:trace>
  <inkml:trace contextRef="#ctx0" brushRef="#br0" timeOffset="26376.98">17550 7576 1353 0,'0'0'28'0,"0"0"7"0,0 0-3 16,0 0 0-16,0 0-25 0,0 0-18 0,0 0-33 16,0 0-64-16,0-8-148 0,0 8-106 0,0-6 36 15</inkml:trace>
  <inkml:trace contextRef="#ctx0" brushRef="#br0" timeOffset="27232.98">17455 7021 1972 0,'0'0'31'0,"0"0"17"15,0 14 20-15,0-14 17 0,0 0 2 16,0 0 23-16,0 0 29 0,0 0 19 0,0 0 9 16,0 0-1-16,0 0-8 0,0 0 0 0,-17 0-9 15,17 0-11-15,0 0-16 0,-15 0-11 0,15 0-15 16,0 0-11-16,-11 0 2 0,11 0-3 0,0 0 5 16,0 0 0-16,0 0 1 0,0 0-9 0,-3 0-3 15,3 0 3-15,0 0-12 0,0 0 0 0,0 0-12 16,0 0 2-16,0 0-3 0,0 0-16 0,0 0 2 15,15 0-22-15,-15 0-4 0,13 0 6 0,-1 0 1 16,0 0 16-16,2 0 13 0,5 0 12 0,1 0 11 16,5 0 16-16,3 0 6 0,0 0 21 0,4 0 3 15,-4 0 13-15,5 0 1 0,1 0-5 16,-2 0 7-16,1 0-3 0,0 0-6 0,1 0 0 16,-2 0-1-16,2 0-13 0,-3 0 4 0,-4-13-3 15,-1 13-13-15,-1 0 0 0,-8-8-5 0,2 8-7 16,-7 0-2-16,0-6-9 0,-5 6-20 0,-1-3-20 15,-2 3-11-15,0-2-20 0,-4 1-5 0,0 0 3 16,0 1-12-16,0 0 4 0,0 0-1 0,0-2-10 16,0 1-64-16,0 1-69 0,0 0-111 0,0-1-160 15,0 1-149-15,0-1-128 0,0 1-93 0,0 0-87 16,-13 0-130-16,13 0-143 0,0 0 207 0</inkml:trace>
  <inkml:trace contextRef="#ctx0" brushRef="#br0" timeOffset="28391.98">17527 6928 3465 0,'3'2'45'0,"-2"-2"38"16,-1 1 33-16,3-1 52 0,-1 0-8 0,1 1 16 16,-1-1 23-16,1 0 2 0,0 0 25 0,-3 0 9 15,0 0-5-15,3 0 6 0,-3 0-4 0,1 0-17 16,1 0-17-16,-2 0-32 0,2 0-27 0,-2 0-21 15,1 0-10-15,1 0 0 0,-2 0-7 0,1 0-1 16,1 0-14-16,-2 0-10 0,0 0-17 0,0 0-15 16,0 0-2-16,0 0-9 0,0 0 6 0,0 10-4 15,-20-10-7-15,20 0-8 0,-21 0-9 0,7 9-6 16,-3-9 0-16,0 7-5 0,-3-3-4 0,0 1 5 16,0 1-2-16,0 0-1 0,0 1 5 15,3 1-2-15,1-1-4 0,2 1 5 0,3 1-3 16,2-2 3-16,1 0 3 0,5 0 1 0,-2 0-2 15,5-1 6-15,0 0 0 0,0 1 3 0,0-3 34 16,0 2 2-16,25-1 3 0,-25 1 0 0,23 0-28 16,-4 0-4-16,1 0-1 0,2 2-7 0,0-1-5 15,1-1-4-15,0 1-4 0,-3-1 2 0,0 0-3 16,-6 1-3-16,0-3-87 0,-1 2-70 0,-7-1-115 16,0 1-177-16,-1 1-134 0,-5-3-102 0,0 1-71 15,0-1-63-15,0-1-185 0,0-3-98 0,-31 0 186 16</inkml:trace>
  <inkml:trace contextRef="#ctx0" brushRef="#br0" timeOffset="37599.98">18375 6890 3303 0,'0'-2'50'16,"0"-1"72"-16,21 0 68 0,-21 1 62 0,0 0 0 16,14-2-19-16,-14 2-24 0,0 1-18 0,0 0-7 15,0-1-9-15,13 2 0 0,-13-1-24 16,0 1-35-16,0 0-34 0,0 0-46 0,0 0-24 16,0 0-20-16,0 0-8 0,0 0 0 0,0 0 4 15,0 14 16-15,0-14 12 0,0 17 0 0,-20-4 10 16,20 0-9-16,0 1-8 0,-21 3 0 0,21-1-4 15,-14 1 0-15,14 0 0 0,-15 0 0 0,15-1 0 16,-11-2 0-16,3-1-5 0,4-2 0 0,-1-1 1 16,2-3 13-16,0-3 5 0,3 0 13 0,-2-2 9 15,1-2-1-15,1 0 2 0,-2 0-16 0,1 0-15 16,-1-22-7-16,-1 22-15 0,3-26 4 0,-3 9 7 16,0-3 3-16,3-2 2 0,0-1 0 15,0-1-6-15,0 3-5 0,0-2 0 0,23 2-2 16,-23 1 3-16,23 1 5 0,-23 1 0 0,27 1 3 15,-12 1-3-15,1 1-7 0,-2 4-1 0,0 0 0 16,-5 3 1-16,5 1-5 0,-5 2 0 0,-3 2-5 16,2 1-11-16,-2 2 4 0,-3 0 0 0,2 0 4 15,1 0 8-15,0 23 8 0,2-23-5 0,1 27 5 16,-1-9-4-16,2 2 0 0,-1 1 4 0,-1 1-4 16,-1 2 8-16,0-3-4 0,-1-1-18 0,-3 0-53 15,-3-1-16-15,3-2-20 0,-3-4-6 0,0-1 48 16,0-3 14-16,0-3 20 0,0-2 35 0,0-3 8 15,0-1 8-15,0 0 11 0,0 0-7 16,0 0-9-16,0 0 2 0,0-23-21 0,-12 23-2 16,12-23 9-16,0 7-9 0,0-1 16 0,0-1 4 15,0-1 0-15,17 1 17 0,-17 0-4 0,15-1 11 16,-15 4 4-16,22-1-11 0,-10 2-4 0,2 1 3 16,-1 3 3-16,1 1 1 0,-1 2-3 0,0 2-19 15,-2 1-12-15,0 2-11 0,1 2-4 0,-4 0 4 16,1 0-8-16,-1 0 5 0,-2 20 11 0,3-20-5 15,-1 26 11-15,-2-8 3 0,-1 2-4 0,0 3-49 16,-4 1-33-16,-1 2-55 0,0 2-59 0,0 1-13 16,0-1-38-16,-22 1-26 0,22-3-32 0,-18 0-44 15,18 0-50-15,-28-3-80 0,11-1-184 16,-2-6-89-16,1-2 118 0</inkml:trace>
  <inkml:trace contextRef="#ctx0" brushRef="#br0" timeOffset="38004.98">18725 7035 3575 0,'22'-7'9'0,"-8"0"51"0,1-2 72 0,-4 2 60 15,0-2 32-15,-2 1-20 0,0 3-45 0,-5 1-38 16,0 2-20-16,-4 2-17 0,0-2-25 0,0 2-27 16,0 0-21-16,0 0-15 0,0 0-5 15,0 0 0-15,0 0-5 0,0 0 9 0,0 0 0 16,0 0 4-16,0 0 7 0,0 0-8 0,0 0 7 15,0 0 2-15,0 0 2 0,0 0-2 0,17 0-5 16,-17 0 4-16,0 0-6 0,19 0 4 0,-19 0 3 16,14 0-6-16,-14 0-2 0,14 0-4 0,-14-16 0 15,9 16-3-15,-1-13 1 0,-2 13 6 0,-1-14-6 16,1 14 4-16,-3-14 4 0,0 14-4 0,0-13 3 16,-3 6-17-16,0 2-2 0,0 0-8 0,0 1-10 15,0 1 11-15,0 0-6 0,0 3 0 0,-26 0 10 16,26 0-5-16,-20 0 2 0,20 0-2 0,-25 18-3 15,12-18 6-15,0 21 15 0,-1-21 0 16,4 27 4-16,-1-12 3 0,5 1-9 0,-3 2 7 16,4 0 5-16,5-1-30 0,0 0-14 0,0 0-14 15,0-1-22-15,0 1-9 0,0-5-14 0,20 0-29 16,-20-4-30-16,17 0-28 0,-17-4-34 0,21 0-33 16,-21-3-52-16,20 1-79 0,-9-2-137 0,1 0-165 15,2 0 101-15</inkml:trace>
  <inkml:trace contextRef="#ctx0" brushRef="#br0" timeOffset="38668.98">19198 6763 3541 0,'6'-4'30'16,"-6"0"55"-16,17-1 37 0,-17 0 35 0,11 0 0 15,-11 2-12-15,3-1-8 0,-3 3 7 0,0-1-4 16,0 1-15-16,0 1-14 0,0 0-36 0,0 0-24 16,0 0-30-16,0 0-26 0,0 0-9 0,0 0-4 15,0 0-2-15,0 0 4 0,0 16 7 16,-20-16-2-16,20 25 10 0,-17-6 5 0,3 5 6 16,-3 6 8-16,1 1-7 0,2 8 5 0,0 1-34 15,-3 2-51-15,8 1-54 0,-5 1-62 0,3 3-49 16,2 0-61-16,0-2-69 0,1-2-84 0,-3 0-102 15,2-2-237-15,-2-10 23 0,-1-4 141 0</inkml:trace>
  <inkml:trace contextRef="#ctx0" brushRef="#br0" timeOffset="38940.99">18951 7008 3465 0,'14'-10'7'0,"-1"2"25"16,-2 0 25-16,-1 1 4 0,0 0-5 0,-4 3-30 15,-6 0-26-15,8 2-6 0,-8 2-5 0,0 0 10 16,0 0-5-16,-24 0 3 0,24 0-1 0,-27 0-34 16,9 17-19-16,-5-17-26 0,3 15-15 0,0-15 14 15,-3 19 6-15,2-7 22 0,4-1 8 0,3 1 17 16,-1 0 16-16,7 2 4 0,5-1 5 0,3 0 9 16,0-1 2-16,0-1-4 0,17 0 7 0,-17-1 3 15,31 0 13-15,-9-1 11 0,3-1 8 0,-2-1-7 16,3 1-11-16,-2-1-6 0,0-2-11 0,0-1-5 15,-1-2-23-15,-6-2-49 0,-3 0-80 16,-2 0-108-16,-1 0-163 0,-5 0-328 0,-1 0 72 16,1 0 112-16</inkml:trace>
  <inkml:trace contextRef="#ctx0" brushRef="#br0" timeOffset="39224.98">19305 6970 3773 0,'4'-3'35'0,"-4"-2"30"0,7 2 40 16,-7 1 29-16,6-2-18 0,-3 2-16 0,2-1-22 16,-5 2-22-16,0 0-15 0,0 1-15 0,0-1-17 15,0 1-16-15,0 0-6 0,0 0-1 0,0 0-4 16,0 0 7-16,0 0 5 0,0 18 2 0,-17-18 4 15,17 22 1-15,-11-6-5 0,11 2-2 0,-16 5 0 16,16 0 4-16,-11 5-9 0,11 2-43 0,-7 2-50 16,7 2-65-16,0 0-72 0,0 0-48 0,0-1-55 15,0 0-49-15,0-5-74 0,0-3-169 0,0-9-29 16,0-4 113-16</inkml:trace>
  <inkml:trace contextRef="#ctx0" brushRef="#br0" timeOffset="39367.99">19407 6902 3847 0,'9'-21'1'0,"5"3"3"0,-3 2 8 16,2 4 1-16,-2 0 2 0,1 2-2 0,-4 3-13 15,-2 2-14-15,-3 1-76 0,-3 4-78 0,0 0-76 16,0 0-42-16,0 0 2 0,0 0-40 0,0 23-140 16,0-23-210-16,-17 23 69 0</inkml:trace>
  <inkml:trace contextRef="#ctx0" brushRef="#br0" timeOffset="40180.98">19548 7018 3162 0,'6'0'-1'0,"2"-17"-3"0,-2 17 4 0,1 0-1 16,-3-14 2-16,-1 14 3 0,0 0-4 0,-3 0 0 16,0-12-4-16,0 12-5 0,0 0 2 0,0 0-1 15,-17 0 8-15,17 0 6 0,-20 0-4 0,20 18 1 16,-26-18-16-16,12 14-13 0,-3-14-7 0,0 19-4 15,3-7-2-15,-3-1 16 0,4 0 3 0,3 0-1 16,0 0 8-16,-1-1-2 0,5 0 4 0,0-4 10 16,3 1 5-16,1-3 24 0,2-2 11 0,0 0 7 15,0-2 8-15,0 0-9 0,22 0 12 16,-22 0 7-16,26 0 2 0,-9-21 5 0,-4 21-8 16,7-15-10-16,-3 15 16 0,-3-18 1 0,3 18-1 15,-5-20 4-15,2 10-23 0,-3 0-14 0,-1 0-9 16,-6 2-7-16,2 0-8 0,-6 1-8 0,0 2-10 15,4 1-4-15,-4 3-3 0,0 1-2 0,0 0-1 16,0 0 5-16,0 0-3 0,-18 0-2 0,18 25 4 16,0-25 4-16,-17 31 0 0,17-12 12 0,0 1-3 15,-9 5-1-15,9 1 4 0,0 2-9 0,0 1-8 16,0 0-14-16,0 0-4 0,0-3 1 0,14 1 13 16,-14-6 12-16,0-3 7 0,23-3 6 15,-23-6-2-15,17-4 3 0,-4-2 0 0,-2-3 2 16,1 0 20-16,2 0 1 0,0-27 2 0,0 11-4 15,1-1-23-15,2-6-2 0,-6 1-5 0,2-4 10 16,-2 1 18-16,-2-1 17 0,2 0 29 0,-2 1 18 16,2 0 3-16,0 1-16 0,1 3-10 0,-1-2-14 15,-2 0-6-15,5 3 14 0,-4 1-7 0,-3 1 0 16,0 2 0-16,0 3-10 0,-4 1-4 0,4 3-15 16,-4 2-21-16,0 3-8 0,-3 0-16 0,0 2-4 15,0 2 7-15,0 0-3 0,0 0 6 0,0 0 5 16,0 25-4-16,0-25 2 0,-17 31 7 0,17-10 1 15,0 2-8-15,-20 4 6 0,20 2-8 16,-13 2 0-16,13 1 23 0,-11 2-2 0,11 0 5 16,-6 0-3-16,6 0-12 0,-6-4-1 0,6-2 4 15,0-5-1-15,0-3 3 0,0-7 2 0,0-3 5 16,0-4 11-16,0-3 2 0,0-3-13 0,0 0-3 16,0 0-10-16,0-26-2 0,0 26 8 0,23-33-17 15,-23 9 2-15,17-4 0 0,-17-2 4 0,20-1 20 16,-20 0 2-16,13 1-5 0,-13-2 2 0,14 2-7 15,-14 1-3-15,14 4 4 0,-8-1-1 0,-3 1 2 16,5 2-1-16,-2 2 4 0,0 3 5 0,2 2-2 16,-2 3 5-16,0 1-9 0,2 3-19 0,1 3 3 15,-1 2-12-15,1 1 2 0,-1 3 5 16,5 0-5-16,0 0 2 0,5 0 6 0,-1 22 3 16,3-22 7-16,0 30-3 0,3-9-1 0,0 4-8 15,-2 3-25-15,-1 4-18 0,0 4-29 0,-3 4-27 16,-3 4-33-16,-5 4-31 0,-1 3-51 0,-2 2-46 15,-6 1-36-15,0 2-55 0,0-2-76 0,-26-1-222 16,26-8-65-16,-37-2 113 0</inkml:trace>
  <inkml:trace contextRef="#ctx0" brushRef="#br0" timeOffset="45147.98">17449 7592 3056 0,'0'0'3'0,"0"0"12"15,0 8 29-15,0-8 39 0,0 0 39 16,0 0 40-16,0 0 14 0,0 0 2 0,0 0-14 16,0 0-27-16,0 0-22 0,0 0-20 0,0 0-22 15,0 0-13-15,0 0-15 0,0 0-9 0,0 0-8 16,0 0-6-16,14 0-5 0,-14 0-6 0,9 0 9 16,-9 0 1-16,14 0-1 0,-3 0 0 0,2 0-3 15,4 0-1-15,3 0 5 0,3 0 5 0,2 13 10 16,4-13 9-16,2 0 16 0,3 15 22 0,2-15 11 15,4 13 13-15,-6-6 6 0,1-1-8 0,-4 1-8 16,1-1-4-16,-7-2 6 0,-2 0 1 0,-4 0-5 16,-5-3-3-16,0 1-21 0,-5-2-16 0,-3 0-10 15,-1 0-15-15,1 0-15 0,-6 0-5 16,2 0-3-16,-1 0 0 0,-1 0-45 0,0 0-99 16,0 0-108-16,0 0-105 0,0 0-61 0,0 0-28 15,0 0-48-15,0 0-60 0,0 0-95 0,-18 0-276 16,18-15 82-16,-24 15 164 0</inkml:trace>
  <inkml:trace contextRef="#ctx0" brushRef="#br0" timeOffset="45543.99">17432 7459 3488 0,'25'0'13'0,"-10"0"20"0,-5 0 62 0,2-18 72 15,0 18 47-15,-1 0 44 0,2-15-12 0,-7 15-18 16,2 0-7-16,-5 0-8 0,3 0-11 0,-3 0-10 16,2 0-32-16,-2 0-39 0,-3 0-24 0,3 0-42 15,-3 0-19-15,3 0-21 0,-3 0-10 0,0 0-1 16,0 0-3-16,0 0 2 0,0 0-10 0,0 0-1 16,0 0 4-16,0 8-4 0,0-8 15 0,0 7 4 15,0-2 4-15,0 2 3 0,-15 1-7 0,15 1 4 16,-19 1-7-16,19-1 2 0,-26 1 4 0,7 0-6 15,0-1-1-15,-4 0-3 0,0-1-8 16,0-1 8-16,-1 0-5 0,3 0 1 0,0-1-1 16,3-1-6-16,2 0 0 0,7-1 3 0,0 0-8 15,4-1 12-15,2 2 10 0,3 1-3 0,0 0 7 16,20 3-3-16,-20 2-7 0,34 2-4 0,-10 1 7 16,0 2-5-16,9 1-2 0,-4 0 5 0,5 0-11 15,-3-1-2-15,-1-1-53 0,-2-2-112 0,-3 0-92 16,-7-2-116-16,-1 0-69 0,0-2-68 0,-9 0-111 15,1-2-202-15,-2-3-206 0,-4 2 178 0</inkml:trace>
  <inkml:trace contextRef="#ctx0" brushRef="#br0" timeOffset="46527.98">18468 7505 4164 0,'29'0'37'16,"-9"0"39"-16,-3 0 42 0,-3 0 43 0,2 0 18 15,-5 0 29-15,1 0 36 0,-1-14 26 0,-11 14 14 16,8 0-6-16,-8 0-50 0,0 0-45 0,0 0-55 16,0 0-62-16,0 0-30 0,0 0-20 0,0 0-18 15,0 0 6-15,-19 0-1 0,19 0-2 0,-20 0 0 16,20 17 0-16,-26-17 1 0,10 20-4 0,1-6 8 16,-1 1-7-16,-1 2 1 0,0 3 4 0,0-1-2 15,0 3 0-15,0 1 0 0,1-1-2 0,2 2 0 16,0 0 3-16,0-2 0 0,2 2 2 0,3 0 0 15,1-3 3-15,2 0-2 0,1 0-2 16,5-3-1-16,0-2 9 0,0-2 3 0,0-2 3 16,0-1 4-16,19-4-14 0,-19 1-1 0,18-3-1 15,-18-1-8-15,22 0 2 0,-7-1-1 0,3-1 3 16,2-1-2-16,-3-1 3 0,3 0-38 0,0 0-67 16,-3 0-98-16,0 0-128 0,0 0-87 0,0 0-48 15,-1-15-11-15,1 15-33 0,0 0-61 0,0-16-96 16,-8 16-331-16,8-15 122 0,-6 15 186 0</inkml:trace>
  <inkml:trace contextRef="#ctx0" brushRef="#br0" timeOffset="46891.99">18787 7757 3871 0,'14'0'20'15,"1"14"43"-15,-4-14 39 0,0 0 42 0,2 0 24 16,-10 0-4-16,1 0 9 0,-1 0-9 0,1 0-12 15,-4 0-25-15,0 0-41 0,0 0-35 0,0 0-35 16,0 0-20-16,0 0-7 0,0 0 3 0,0 0 7 16,0 0 5-16,0 0-4 0,-18 0 4 0,18 14-4 15,0-14-1-15,-13 16 7 0,13-16-5 0,-16 17 5 16,16-8 3-16,-17 2-10 0,12-1 0 0,-4 2 2 16,1 0-5-16,-1-3 2 0,0 3 1 15,1-2-2-15,2-1-2 0,-2-2 5 0,-1-1-5 16,1-3-11-16,2 0 0 0,-4-2-3 0,3-1-13 15,0 0 5-15,-2 0-3 0,1 0 5 0,2-24 13 16,-2 24 1-16,5-23 7 0,-3 10 0 0,6-1 6 16,0 1 0-16,0 0-3 0,0 2-1 0,20 1-6 15,-20 1 3-15,27 2-2 0,-10 1 0 0,-3 2 0 16,6 4-5-16,-3 0-52 0,6 0-52 0,-6 0-64 16,3 0-86-16,0 0-60 0,-2 16-79 0,-5-16-73 15,0 14-108-15,-2-14-246 0,-5 15 89 0,0-15 140 16</inkml:trace>
  <inkml:trace contextRef="#ctx0" brushRef="#br0" timeOffset="47359.98">18928 7781 3980 0,'20'0'23'0,"-3"0"4"0,0 0 8 0,-6 0 2 15,-1 0-26-15,0-17-4 0,-3 17-9 0,-7 0 2 16,6 0-11-16,-6 0 3 0,0 0-1 0,0 0-5 15,0 0 15-15,0 0 2 0,-17 0-2 0,17 0-23 16,-14 21-29-16,14-21-10 0,-16 20-14 0,16-20 17 16,-17 20 19-16,17-9 5 0,-14-2 15 0,14-9 9 15,-11 14 4-15,11-14 2 0,-6 10 2 16,6-10 7-16,0 7 3 0,0-7 6 0,0 2 23 16,0-2 14-16,23 1 23 0,-23-1 27 0,22 0 0 15,-22 0 3-15,30 0-11 0,-13 0-21 0,-5 0-9 16,2 0-20-16,0-13-8 0,-5 13-5 0,2 0-13 15,-5 0 4-15,-6 0-8 0,11-8-8 0,-11 8-2 16,3 0-15-16,-3 0 1 0,0 0 1 0,0 0 0 16,0 0 8-16,0 0 0 0,0 18 3 0,0-18-9 15,0 21 4-15,-17-7-4 0,17 0-15 0,0 2-5 16,-14-1-16-16,14 2-5 0,0 0 9 0,-9-2 13 16,9-3 7-16,0-1 13 0,0-2 6 15,0-2 10-15,0-2 5 0,0-4-4 0,0-1 16 16,0 0 13-16,17 0 17 0,-17 0 21 0,20 0 4 15,-20-23-4-15,23 23 1 0,-9-24-14 0,0 10-21 16,2-2-9-16,-2 1-21 0,-3 0-5 0,1 2-1 16,2-2-6-16,-5 4-5 0,2 1-42 0,-5 2-40 15,-1 0-63-15,1 3-81 0,-3 0-78 0,-3 3-117 16,3 0-113-16,-3 2-172 0,0 0-166 0,0 0 156 16</inkml:trace>
  <inkml:trace contextRef="#ctx0" brushRef="#br0" timeOffset="48051.98">19296 8010 4039 0,'13'0'12'15,"3"-21"47"-15,-2 21 46 0,0 0 42 0,0-24 26 16,-2 24-31-16,-4-12-33 0,-2 12-47 0,-6 0-38 16,6-11-16-16,-6 11-19 0,0 0-1 0,0 0-5 15,0 0-56-15,0 0-9 0,0 0-12 0,0 0-18 16,0 0 30-16,0 23-16 0,0-23-5 0,0 24 8 15,0-13 13-15,0 2 23 0,0-13 24 0,0 17 21 16,0-17 18-16,0 0 4 0,0 0-1 0,0 0 2 16,17 0-12-16,-17 0 10 0,11-24 9 0,-11 24 9 15,13-29 21-15,-6 12 12 0,0-1 17 16,-1-1-8-16,-1 2-13 0,-2-3-13 0,3 3-26 16,-3-1-7-16,0 3-1 0,-1 0-6 0,1 2 3 15,-3 3-3-15,0 1-2 0,0 3-2 0,0 1-8 16,0 2 4-16,0 2 1 0,0 1-1 0,-20 0 4 15,20 0-5-15,-14 0-1 0,14 17 2 0,-24-17-1 16,13 18 4-16,-1-18-1 0,4 23 1 0,-1-9-4 16,1 1 0-16,-1 0 1 0,3 0-1 0,6 0 3 15,-5-1 2-15,5-1 3 0,0-1-2 0,0-4 6 16,0 1-3-16,0-4-1 0,20 0 9 0,-20-2-4 16,20-3 4-16,-20 0 2 0,25 0 1 15,-9 0 16-15,1 0 17 0,0-20 11 0,-3 20 3 16,3-19-2-16,-2 19 0 0,-1-21-5 0,0 21-2 15,0-21-9-15,-5 11-11 0,2 1-3 0,-1 0-5 16,-4 3-2-16,-1 1-10 0,1 0-2 0,-3 1-2 16,-3 2-9-16,0 2 2 0,3-2-11 0,-3 2 0 15,0 0-2-15,0 0-3 0,0 0 7 0,0 0-1 16,0 0 3-16,0 21 7 0,-17-21 0 0,17 25-3 16,0-9-10-16,-16 3 0 0,16 5 1 0,0-1 7 15,-11 3 12-15,11 4-30 0,0 0-12 0,0 0-12 16,0 1-2-16,0-2 8 0,0-2 0 0,0 0-1 15,0-6-2-15,0-4 24 0,0-6 12 16,0-2 20-16,0-5-6 0,0-4 1 0,0 0-3 16,14 0-12-16,-14-27 5 0,13 13-1 0,-13-6-2 15,14-4 9-15,-10-2 2 0,6 0 1 0,-4-1 0 16,5 0-6-16,-5-1 5 0,5 1-6 0,-2 3 8 16,8 1 3-16,-6 1-4 0,5 0 3 0,-2 3-8 15,3 2 0-15,-3 2 0 0,1 2-4 0,-1 3-5 16,-3 3-30-16,-2 1-71 0,2 4-107 0,-5 1-115 15,0 1-95-15,2 0-63 0,-5 0-102 0,0 16-169 16,-3-16 126-16</inkml:trace>
  <inkml:trace contextRef="#ctx0" brushRef="#br0" timeOffset="48520.98">20066 7718 4204 0,'5'-7'-3'0,"1"1"-2"0,0-2 5 0,-1 2 7 16,1-4 13-16,0 5 19 0,-3 1 5 0,2 3 1 16,-5 1-18-16,0 0-17 0,0 0-11 0,0 0-9 15,0 0 12-15,0 0 8 0,0 23 4 0,0-23 6 16,-23 28-7-16,23-8-3 0,-14 3-4 0,14 3 2 16,-20 2 24-16,20 2-8 0,-18 1 0 15,11 3 2-15,-3-3-21 0,1 3 0 0,1 0 2 16,5 2-6-16,-3-3 10 0,1-1 1 0,2-3 1 15,0-4-2-15,0-1-8 0,0-7 3 0,3-5 6 16,-3-3 3-16,3-5 9 0,0-3 12 0,0-1-8 16,0 0-6-16,0-18-22 0,0 18-7 0,0-31-8 15,15 8 6-15,-15 0 10 0,14-3-3 0,-14-2 4 16,17 1 7-16,-17 1 0 0,17 3-2 0,-7 5 5 16,1 1-9-16,-2 0 2 0,2 4-3 0,-2 1-3 15,-1 4-4-15,1 0-4 0,2 2 3 0,-5 1-1 16,2 3 6-16,1 0-5 0,-3 2-7 0,2 0 0 15,2 0 2-15,-4 0 7 0,1 0 2 16,0 23 2-16,0-23-7 0,0 22-8 0,2-9 3 16,-4 2-9-16,1 0 12 0,-3 1 8 0,0 1-2 15,0 2 10-15,-1 0-4 0,-2 3 9 0,0-1 3 16,0 2-7-16,0 0-63 0,0 2-27 0,0-2-69 16,-21 0-55-16,21-3-13 0,-17 0-78 0,17-2-35 15,-27-5-45-15,9 1-57 0,-2-4-169 0,3-7-92 16,-3-3 104-16</inkml:trace>
  <inkml:trace contextRef="#ctx0" brushRef="#br0" timeOffset="48860.98">20401 7993 3511 0,'26'-4'6'15,"-6"-2"37"-15,1 3 24 0,-7-1 21 0,-2-1 9 16,-4 3-35-16,-2-1-21 0,-1 2-18 0,-5 1-18 15,0-1-6-15,0 1-3 0,0 0-6 0,0 0 8 16,0 0 2-16,0 18 1 0,0-18 3 0,0 21-6 16,0-8 3-16,0 2 1 0,0 2-1 0,-17 0 6 15,17 2-4-15,0 0-1 0,-11 1 0 0,11-2-2 16,-10 1-1-16,10-4 2 0,-14-1-3 0,8-3 5 16,-5-3 6-16,4-2-3 0,-6-5 9 15,-1-1-3-15,2 0-5 0,-2-17-1 0,0 17-7 16,0-28 1-16,2 11-1 0,4-3 0 0,-5 1 3 15,9 0-3-15,1 1 3 0,0 2-1 0,3 1-2 16,0 0 2-16,0 3-4 0,23 1-5 0,-23 0-8 16,22 1-31-16,-22 3-47 0,26 2-53 0,-12 0-55 15,1 4-39-15,2 1-27 0,-3 0-19 0,0 0-12 16,2 0-46-16,-5 25-148 0,3-25-66 0,0 22 77 16</inkml:trace>
  <inkml:trace contextRef="#ctx0" brushRef="#br0" timeOffset="49516.99">20545 7970 3116 0,'28'-15'13'0,"-11"3"23"0,-1 0 33 0,1 3 25 16,-3 0 5-16,3 2-22 0,-5 0-29 0,-4 3-28 16,-8 0-20-16,12 3 0 0,-12 1-12 0,0 0-2 15,5 0 0-15,-5 0 0 0,0 0 7 0,0 0 3 16,0 17 4-16,0-17-3 0,0 21 1 0,-17-7-16 15,17 2-16-15,0 1-2 0,-20 0-9 0,20 0 10 16,-14-2 11-16,14 1-1 0,-10 0 13 0,10-2 5 16,0-3-1-16,-7-1 10 0,7-3 2 0,0 1 1 15,0-3 7-15,0-3 2 0,0-2 2 16,26 0 6-16,-26 0 2 0,22-16 5 0,-5 16 12 16,-2-17 1-16,2 17-1 0,-3-19 10 0,0 19 5 15,2-21 8-15,-2 10 10 0,0-1 2 0,-2 0-3 16,-1-3-5-16,3 2-13 0,-2 0-10 0,-4 0-18 15,1 1-9-15,-1 3-2 0,-2 1-14 0,-3 2-3 16,0 2-5-16,1 0-2 0,-4 3-4 0,1 0-11 16,1 1-6-16,-2 0-7 0,0 0 9 0,0 0 7 15,0 24 9-15,0-24 6 0,0 26-17 0,0-7 6 16,-16 2 2-16,16 0-2 0,0 2 9 0,0 1 3 16,0-1 1-16,0-1-1 0,-11-1 4 15,11-2-7-15,0-2 4 0,0-3 2 0,-3-4 6 16,3-2 3-16,0-2 1 0,0-3 4 0,0-2 1 15,0-1-1-15,0 0-3 0,0 0 0 0,0 0-5 16,0-17 1-16,0 17-6 0,0-23-2 0,20 7 3 16,-20-2 0-16,20-1 4 0,-20-2 1 0,18 2 3 15,-18-2 8-15,20 1 15 0,-11 2 0 0,-1 0-2 16,3 2 2-16,-2-1-4 0,-3 4 3 0,2 0-2 16,-2 4-12-16,3 0-10 0,-4 3-8 0,-2 2-6 15,0 1-5-15,0 2-4 0,0 0-1 0,-1 1 3 16,0 0-1-16,-1 0-1 0,-1 19 6 0,3-19-1 15,0 26-7-15,0-8-10 0,-3 0-13 16,3 7-10-16,1 1-8 0,-3 3-6 0,2 4-11 16,-3-2-11-16,0 2-9 0,0 3-13 0,0-1-21 15,0-2-35-15,0-2-8 0,0-2-15 0,0-5 8 16,-17-3 29-16,17-4 11 0,0-4 29 0,0-5 24 16,-14-2 16-16,14-3-4 0,0-3-13 0,-6 0-46 15,6 0-73-15,0-28-96 0,-11 12-132 0,11-2 57 16</inkml:trace>
  <inkml:trace contextRef="#ctx0" brushRef="#br0" timeOffset="49780.98">21323 7945 1903 0,'0'10'-7'16,"0"0"0"-16,-12-3 0 0,12-7 2 0,0 7 24 15,0-1 14-15,0-1 14 0,0 2 4 0,0 2-6 16,0-1-3-16,0 1-13 0,0-1-9 0,0 5-12 16,12 0-10-16,-12 3 4 0,0 4 5 15,0 4-6-15,14 1-28 0,-14 5-42 0,0-1-65 16,0 2-94-16,0-1-165 0,0-4-85 0,0-5 62 15</inkml:trace>
  <inkml:trace contextRef="#ctx0" brushRef="#br0" timeOffset="50107.99">21344 8095 2920 0,'0'-9'-4'0,"10"1"5"16,-7 1 1-16,4 0-2 0,-1 3 6 0,-1-2-6 15,-2 5-3-15,0 0 3 0,0 1-4 16,-3 0-4-16,0 0-1 0,0 0 1 0,0 0 1 16,0 0 3-16,0 0 6 0,-23 0 0 0,23 0 0 15,-21 25 1-15,4-25-5 0,3 28-13 0,-3-12 1 16,0 3-9-16,-1-1 4 0,1 2 12 0,0-2-4 16,3 0 9-16,4-4-6 0,0 1 0 0,0-1 6 15,4-3 0-15,1 0 4 0,2-2 0 0,3-3-2 16,0-1 3-16,0-1 5 0,0-1 8 0,0 0 2 15,0-2-1-15,0 0-8 0,0 1-5 0,20 0-4 16,-20-2-1-16,17 1 5 0,-17 1-2 0,18-2 0 16,-18 2-1-16,20 0-1 0,-20 2-4 0,17-2-33 15,-8 3-45-15,-1 0-65 0,-2 0-70 16,3 2-75-16,-1 0-127 0,-2 0-151 0,0-1 75 16</inkml:trace>
  <inkml:trace contextRef="#ctx0" brushRef="#br0" timeOffset="50415.99">21502 7768 2381 0,'6'-13'19'0,"2"-2"34"0,1 3 49 15,-4 0 62-15,4 0 36 0,-4 2 18 0,-1 2-12 16,-2 2-27-16,1 2-43 0,0 1-41 0,-3 3-32 16,0 0-34-16,0 0-12 0,0 0-16 0,0 0-12 15,0 0-5-15,0 0-4 0,0 0 8 0,0 16 4 16,0-16 6-16,0 22 4 0,0-5-3 0,0 2 3 16,0 5 3-16,-14 3-5 0,14 3-3 0,0 0 2 15,0 3-4-15,0 1-23 0,-12-3-47 0,12 3-67 16,-11 2-85-16,11 1-62 0,-10-2-70 0,4 0-110 15,-2-2-253-15,-1-3 90 0</inkml:trace>
  <inkml:trace contextRef="#ctx0" brushRef="#br0" timeOffset="51499.99">17159 8372 3712 0,'0'0'3'0,"0"18"3"16,0-18 23-16,0 0 36 0,0 0 41 0,0 0 41 15,0 13 20-15,0-13-6 0,0 0-15 0,0 11-15 16,17-11-13-16,-17 9-3 0,13-9-7 0,-13 6 8 16,18-2-9-16,-4 0 0 0,2-1 12 0,1 3 9 15,6-2 43-15,0 0 30 0,11 2 35 0,4 1 5 16,2 2-11-16,6-1-22 0,6 2-35 0,2 0-24 15,0 0-26-15,3 1-10 0,1-1-12 16,-5-1-10-16,-2 0-22 0,-8-2-20 0,-6-1-25 16,-3-1-17-16,-7-1-5 0,-10-1-5 0,-6-1-3 15,-2-1-20-15,-6-1-92 0,-3 0-86 0,0 0-120 16,0 1-181-16,-26-1-98 0,9 0-74 0,-7 0-90 16,-7 0-38-16,-6-15-237 0,-3 15-20 0,-13-26 215 15</inkml:trace>
  <inkml:trace contextRef="#ctx0" brushRef="#br0" timeOffset="51839.98">17192 8262 4656 0,'21'0'17'0,"-21"0"23"16,24 0 71-16,-24 0 80 0,17-14 102 0,-8 14 84 16,-9 0 14-16,11-14-20 0,-11 14-78 0,0 0-82 15,0 0-71-15,0 0-53 0,0 0-42 0,0 0-25 16,0 0-16-16,0 0-14 0,0 0 4 0,0 0 3 15,0 0 3-15,0 0 6 0,0 0 0 0,-17 18-4 16,17-18 0-16,-20 19 4 0,20-19-2 0,-20 20 4 16,7-10-3-16,1-1-5 0,-1 1 1 0,1-1-2 15,1 0 1-15,-4-1 1 0,2-2 2 0,1 0-2 16,1 1 0-16,2-2 1 0,-1 0-3 0,3 0-5 16,0 0 5-16,3 0-5 0,2 0 8 15,1-1 5-15,1 3-4 0,0 2 2 0,0-1 1 16,23 4 20-16,-23 1 32 0,28 2 4 0,-10 1-8 15,4 2-15-15,1 1-32 0,2 1-3 0,1 2-1 16,2 1-9-16,-1 1-85 0,2 0-97 0,-1 2-135 16,2-2-221-16,-7 2-94 0,0-1-77 0,-3 1-85 15,-1-3-34-15,-4-2-320 0,-4-3 170 0</inkml:trace>
  <inkml:trace contextRef="#ctx0" brushRef="#br0" timeOffset="52359.98">18426 8453 4707 0,'11'-4'38'0,"3"1"91"0,3 0 97 16,-2 0 111-16,2-3 68 0,-3 3-13 0,-5 1-41 15,2-1-80-15,-8 1-77 0,4 1-75 0,-7 1-54 16,3 0-31-16,-3 0-26 0,0 0 9 0,0 0 38 15,0 17 11-15,0-17-3 0,-19 28-10 0,19-10-37 16,-14 5-10-16,14 0-3 0,-22 3 2 0,10 0-2 16,0 0 1-16,-4 0 0 0,1 0-2 0,-2 3-2 15,0-2-3-15,-4 0 4 0,4 1 0 0,-6 1 0 16,3 1 0-16,0-2 4 0,0-1-2 0,-1 1-2 16,4-2 3-16,3-1-5 0,5-3 0 15,1-3 5-15,2-4-1 0,3-2 3 0,3 0 6 16,0-5 5-16,0-3 33 0,0-1 12 0,30-2 2 15,-30 0-6-15,34-2-36 0,-17 0-16 0,6 0-4 16,2 0-1-16,1 0 5 0,0 0-2 0,1 0-14 16,1 0-56-16,-2-18-75 0,-3 18-94 0,2 0-132 15,-2 0-165-15,-2-12-100 0,-1 12-33 0,-3-9-19 16,-5 9 25-16,2-12-62 0,-6 5-354 0,1-3 162 16</inkml:trace>
  <inkml:trace contextRef="#ctx0" brushRef="#br0" timeOffset="52728.98">18742 8825 4763 0,'17'0'22'0,"0"0"77"0,-3-17 96 16,-3 17 125-16,4-19 70 0,-4 19-17 0,-1-13-37 16,-9 13-95-16,1 0-74 0,-2 0-49 0,0 0-56 15,0 0-37-15,0 0-23 0,0 0-11 0,0 0-4 16,0 0 9-16,0 0 0 0,0 0 11 0,0 21 10 15,-19-21 1-15,19 22 6 0,0-9-6 0,-20 4-4 16,20-1-10-16,-14 1 1 0,6 0 1 0,-1 0-1 16,1-1 2-16,2 1 0 0,-3-1-10 0,1 0 3 15,-1-3 2-15,-2-3-2 0,-2 0-1 16,3-2-7-16,-7-5-18 0,1-1-21 0,-1-2-24 16,-2 0-31-16,1-19 0 0,1 19 9 0,3-27 26 15,-3 10 33-15,6-2 22 0,2 0 5 0,2 2 3 16,4 0 3-16,3 0-5 0,0 1-6 0,20 3-1 15,-20 2 0-15,33 1-5 0,-11 2 10 0,1 4 1 16,3-1-1-16,1 5-2 0,-3 0-50 0,0 0-108 16,2 0-125-16,-3 0-119 0,-3 19-55 0,-3-19-1 15,1 16-20-15,-5-16-18 0,-3 18-73 0,1-18-241 16,-5 15-39-16,-3-15 147 0</inkml:trace>
  <inkml:trace contextRef="#ctx0" brushRef="#br0" timeOffset="53211.98">18958 8804 4682 0,'18'-7'19'0,"-2"2"31"16,4 0 66-16,-3-2 83 0,-3 0 76 0,3 0 31 15,-8 0-5-15,2 4-60 0,-5 0-86 0,-3 1-57 16,-3 0-61-16,0 2-34 0,0-1-15 0,0 1-5 16,0 0 1-16,0 0 17 0,0 0 4 0,-20 21-1 15,20-21 4-15,-15 30-11 0,15-11 1 0,-20 5 8 16,20 0-3-16,-19 4-3 0,19 2-30 0,-16 2-58 15,16 0-9-15,-7-2-6 0,7 0 29 16,0-6 47-16,0-1 14 0,0-7 20 0,0-3 13 16,0-6 10-16,17-3-8 0,-17-4-4 0,17 0 5 15,-17 0 19-15,26-17 17 0,-12 17 19 0,0-21-5 16,-2 6-25-16,2 0-12 0,0-4-30 0,-1 1 10 16,-2-1 39-16,-1 2 8 0,0-2 10 0,-4 2-19 15,2 2-34-15,-2 3-16 0,-1 4-3 0,-2 1-12 16,0 0-7-16,-3 4-6 0,3 3-5 0,-3 0 15 15,0 0-4-15,0 0 15 0,0 23 5 0,0-5-4 16,0 3 6-16,0 5-44 0,0 5-32 0,0 3-6 16,0-1-30-16,14 1 9 0,-14-1 1 0,0-4-16 15,0-5 27-15,0-6 32 0,12-3 42 16,-12-5 26-16,0-5 5 0,5-5-6 0,1 0-5 16,3 0-1-16,2-20 9 0,-1 20 58 0,3-31-3 15,5 8 24-15,-1-1 4 0,0-3-58 0,-2-1 7 16,2-3-25-16,-3 1-12 0,0 1 1 0,-1 2-4 15,0 2-8-15,-2 3-5 0,-1 3-14 0,0 2-97 16,0 6-102-16,-2 1-111 0,1 3-93 0,-6 2-28 16,0 2-48-16,2 2-55 0,-5 1-46 0,0 0-183 15,3 0-105-15,-3 23 167 0</inkml:trace>
  <inkml:trace contextRef="#ctx0" brushRef="#br0" timeOffset="53904.98">19477 9134 4598 0,'0'0'3'0,"28"0"42"0,-28-18 64 0,29 18 65 16,-12-15 60-16,-3 15-2 0,-1-13-43 0,-13 13-32 15,14 0-23-15,-14 0-27 0,0-12-7 0,7 12-35 16,-7 0-39-16,0 0-19 0,0 0-16 0,0 0 4 16,0 0-8-16,0 0 6 0,0 0 6 0,0 0-3 15,0 0 8-15,0 0-9 0,0 0 1 0,0 0-58 16,0 0-29-16,0 0 5 0,0-18-5 0,0 18 52 15,19-26 34-15,-19 12 10 0,0-3-5 16,22 1 30-16,-22-2-25 0,12 1-6 0,-12 0 11 16,0 3-25-16,0 1 14 0,0-1 1 0,0 0-5 15,0 1 0-15,0 3 0 0,0 1 0 0,-23 3-5 16,23 1 6-16,-26 2-6 0,8 1 1 0,-2 2 4 16,0 0-9-16,-3 0 14 0,3 18-5 0,-2-18 5 15,3 26-1-15,1-11-4 0,2 3 5 0,2 4-19 16,4 3 15-16,3 2 0 0,1 0 14 0,3 3 0 15,3-3-5-15,0 1-5 0,0-3-9 0,0-2 23 16,23-6-5-16,-23-2-1 0,27-5 6 0,-10-4-9 16,6-3 9-16,0-3-4 0,5 0-1 0,2 0-4 15,1-23-9-15,3 23 9 0,-5-28-4 16,-1 10 51-16,-2-1 19 0,-5-2 31 0,-1-1 21 16,-3-1-24-16,-3 2 18 0,-5 2 3 0,2 1-3 15,-2 2-7-15,-1 1-21 0,-5 3-24 0,3 1-14 16,-6 3-11-16,0 1-8 0,3 2-12 0,-3-1-10 15,0 4-10-15,0 0-12 0,0 2-5 0,0 0-1 16,0 0-3-16,0 0 5 0,0 0 10 0,0 20 2 16,0-20 13-16,-20 25-5 0,20-5-2 0,-17 6 3 15,17 4-12-15,-12 3 4 0,12 2 0 0,0 4-11 16,-11 2 8-16,11 0-7 0,0 0-44 0,0-2-25 16,0-3-31-16,0-2-35 0,0-2-4 15,0-5 14-15,0-4 9 0,0-4 34 0,0-4 49 16,0-5 25-16,0-3 30 0,0-2 15 0,0-5-14 15,0 0-2-15,0 0-8 0,0-22-12 0,20 22 16 16,-20-34-8-16,0 10 1 0,17-4 8 0,-17-5-13 16,14-2 16-16,-14-2-16 0,17-2 7 0,-8 0 2 15,2 1-1-15,2-1-2 0,4 4-9 0,0 2 13 16,3 6-15-16,3 3 17 0,2 3-10 0,1 6-90 16,1 3-59-16,1 4-117 0,1 5-65 0,-1 3 4 15,1 0-20-15,-2 0-4 0,-6 0-74 0,-4 0-94 16,-4 0-219-16,-2 16-108 0,-8-16 149 0</inkml:trace>
  <inkml:trace contextRef="#ctx0" brushRef="#br0" timeOffset="54363.99">20269 8846 4361 0,'9'-4'29'0,"-1"-2"38"0,5 1 65 16,-3-1 86-16,1 2 64 0,2-2 60 0,-2 1-1 15,-8 3-57-15,0 0-85 0,-3 1-99 0,0 0-55 16,0 1 72-16,0 0 25 0,0 0 15 0,0 26-7 16,-23-26-99-16,23 33-29 0,-18-12-12 0,18 5-1 15,-23 3-4-15,12 2-10 0,-1 3 8 16,1 2-8-16,2-2-4 0,-5 4 7 0,6 1-6 16,-1-1 8-16,-1-1-3 0,3-3-2 0,1-3 0 15,-1-4-1-15,6-2 8 0,-2-7 3 0,0-4 0 16,-1-3 9-16,4-4 14 0,0-5-2 0,0-2-2 15,0 0-14-15,0 0-28 0,0-24-7 0,21 24-2 16,-21-31 0-16,17 10 16 0,-17-2 6 0,17-1 4 16,-17-1 4-16,20 1 1 0,-20 0-1 0,20 1 1 15,-11 3-4-15,2 0-5 0,2 3 4 0,-3 3 2 16,1 1 0-16,2 3-2 0,-2 2-5 0,-2 3-5 16,2 1-1-16,1 4 4 0,-4-2-6 15,1 2 2-15,-1 0 1 0,1 0 0 0,-1 0 9 16,1 26-7-16,1-26 1 0,-6 30 3 0,2-11-12 15,2 2 11-15,-5 3-1 0,0 2 3 0,0-1 7 16,-3 1-10-16,0 0-2 0,0 0-85 0,0-2-54 16,-26 1-83-16,26-3-73 0,-25-2-5 0,10-2-45 15,-2-1-6-15,-3-4-31 0,3-3-35 0,-7-3-20 16,3-1-45-16,-3-3-74 0,1-3-277 0,3 0 69 16,3-19 141-16</inkml:trace>
  <inkml:trace contextRef="#ctx0" brushRef="#br0" timeOffset="54711.99">20505 9163 3494 0,'29'-8'42'0,"-1"-1"30"0,0 1 62 15,-5 3 47-15,1-3 8 0,-4 1 23 0,-3 2-20 16,-3 3-8-16,-2 1-4 0,-3 0-22 0,-1 1-24 16,-2 0-31-16,-2 0-38 0,-3 0-33 0,-1 0-31 15,0 0 7-15,0 0 5 0,0 16 35 0,0-16 11 16,0 21-16-16,0-8-12 0,0 3-34 0,-19 2 3 15,19 2 2-15,-15-1 2 0,15-2 13 16,-17 1-4-16,8 1-5 0,-2-1 1 0,0-1-13 0,-3-1-4 16,2 0 4-16,-2-3-16 0,1 0-35 0,-1-2-19 15,0-3-15-15,2-1 0 0,1-2 36 16,-3-2 25-16,5-2 19 0,1-1 9 0,2 0 0 16,-3 0-1-16,4-23-4 0,2 23-2 0,0-31 4 15,3 12-3-15,0-3 4 0,0-1 1 0,0 1-7 16,0 1 2-16,23 1-9 0,-23 0 0 0,20 3 0 15,-20 1-10-15,25 2-1 0,-13 4-28 0,2 0-45 16,-1 2-56-16,-3 1-65 0,4 2-57 0,-4 4-57 16,1 1-44-16,-2 0-45 0,-1 0-73 0,-2 21-206 15,5-21-26-15,-5 22 119 0</inkml:trace>
  <inkml:trace contextRef="#ctx0" brushRef="#br0" timeOffset="55464.99">20747 9170 3595 0,'14'0'0'16,"3"-11"24"-16,-3 11 52 0,1-8 47 0,-1-1 37 16,0 3 7-16,-3 4-29 0,-2 1-26 0,-1-1-35 15,-5 2-29-15,-3 0-20 0,3 0-24 0,-3 0-3 16,0 0-3-16,0 0-5 0,0 0 5 0,0 0-1 16,0 0 4-16,-20 15 0 0,20-15 3 0,-20 20 2 15,20-6-6-15,-22 4 1 0,22 0-5 0,-20 2-7 16,20 1-16-16,-16 0 5 0,16-1-9 0,0-4 13 15,-6-1 20-15,6-4-2 0,0-4 10 16,0-1-3-16,0-4-2 0,0-2 0 0,0 0-1 16,22 0 7-16,-22 0 3 0,25-23 2 0,-8 23 2 15,0-25 9-15,3 10 5 0,-1-1 9 0,-1-1 24 16,-1 0-1-16,-1-2 4 0,1 1 1 0,-3-1-13 16,0 2-1-16,-5 2 9 0,3 2-4 0,-4 0-6 15,0 3-15-15,-2 2-14 0,-3 3-17 0,0 1-12 16,-3 2-9-16,0 2-6 0,0 0 0 0,0 0 12 15,0 0 7-15,0 19 3 0,-17-19 0 0,17 26-6 16,-15-8 5-16,15 3 3 0,-22 4 5 0,22 0-1 16,-15 2-6-16,15 0-1 0,-14 0-4 0,14-3-4 15,0-1 0-15,-7-3 3 0,7-3 3 16,0-5 5-16,0-2 6 0,0-3-3 0,0-4 1 16,0-2-3-16,0-1 2 0,13 0-1 0,-13 0-1 15,0-20 7-15,20 20-11 0,-20-20-8 0,14 5 2 16,-14 0-8-16,14-3 8 0,-14 1 3 0,9-2-4 15,-9 0-2-15,10 1-1 0,-9 1-1 0,5 0 4 16,-3 3 4-16,0 1 0 0,1 2 3 0,0 2 1 16,-4 0 0-16,3 4-4 0,0 0-6 0,-3 3-4 15,4 0-7-15,-4 2-1 0,3 0 0 0,-3 0 10 16,0 0 12-16,3 19 0 0,-2-19 6 0,2 31-12 16,0-11-3-16,1 6 5 0,-4 2-25 15,3 1-17-15,-3 0-17 0,3-2-14 0,-3-1 3 16,0-5 5-16,0-2 7 0,0-5-3 0,0-3 13 15,0-3 19-15,0-4 15 0,-17-3 22 0,17-1 6 16,0 0-3-16,0 0-5 0,0 0-8 0,-10-25 2 16,10 25 0-16,0-30 4 0,0 9 3 0,0 0-3 15,0-3 2-15,0-1 11 0,0-1 12 0,21 2 5 16,-21-1 13-16,17 1-9 0,-17 3-4 0,23 3 9 16,-9 1-7-16,3 3-7 0,-2 3-12 0,-1 2-15 15,0 5-7-15,3 2 9 0,-1 2-1 0,-1 0-3 16,-2 20 5-16,1-20-10 0,-2 35 2 0,-1-9 2 15,-5 4-3-15,0 2 3 0,-4 3-28 16,-2 2-39-16,0 1-40 0,0-1-71 0,0-1-53 16,-25-3-64-16,25-1-74 0,-26-4-68 0,26-2-53 15,-27-5-165-15,13-5-95 0,4-4 132 0</inkml:trace>
  <inkml:trace contextRef="#ctx0" brushRef="#br0" timeOffset="55655.98">21564 9055 4701 0,'29'-24'-3'0,"-1"1"12"0,-5 6 39 0,-4 2 17 16,3-4 6-16,-8 7-14 0,-8 6-44 0,-3 4-25 15,-3 0-2-15,0 2-3 0,0 0 7 16,0 0 4-16,-17 22 4 0,17-4 12 0,-20 8-6 16,20 7-40-16,-25 7-42 0,25 7-47 0,-27 4-49 15,15 3-29-15,-2 3-56 0,0-6-71 0,2-2-59 16,-2-2-61-16,-3-6-111 0,4-6-218 0,-1-6 112 15</inkml:trace>
  <inkml:trace contextRef="#ctx0" brushRef="#br0" timeOffset="55883.99">21502 9284 3360 0,'0'-18'4'0,"17"1"3"16,-6 2 9-16,-2 3 4 0,2 1-4 15,-5 1-6-15,-6 2-9 0,0 4-1 0,0 1-3 16,0 3 3-16,-23 0 0 0,23 0-4 0,-34 0 8 15,10 23-6-15,-2-23-2 0,-5 24 5 0,3-7-5 16,-1 2 3-16,-1 3 2 0,2 1-8 0,2 3-8 16,3 0-6-16,1 1-14 0,6 0-8 0,2-1-10 15,7 0-10-15,7-3 3 0,0-1 5 0,0-1 15 16,18-4 12-16,-18-2 8 0,41-2 6 0,-15-4-22 16,5-3-29-16,5-6-61 0,1 0-100 0,6 0-153 15,2-20-297-15,2 20 62 0</inkml:trace>
  <inkml:trace contextRef="#ctx0" brushRef="#br0" timeOffset="56107.99">22125 9007 4435 0,'8'-23'14'0,"-2"3"46"0,5 3 68 16,-2 2 77-16,2 1 55 0,-5 3 37 0,-3 2-4 16,2 4-49-16,-4 1-56 0,-1 2-62 0,0 0-72 15,0 0-32-15,0 2-37 0,0 0-22 0,0 0 5 16,0 0 3-16,0 0 21 0,0 17 19 0,-15-17 1 15,15 28-11-15,0-7 3 0,-22 8-17 0,22 4 0 16,-18 6-1-16,18 3-43 0,-19 4-48 0,10 4-69 16,-1-1-62-16,-1 1-40 0,4-3-29 0,-3 0-16 15,0-3-36-15,-3-2-37 0,5-1-53 16,-1-6-56-16,-2-3-68 0,2-2-255 0,3-7 132 16</inkml:trace>
  <inkml:trace contextRef="#ctx0" brushRef="#br0" timeOffset="56307.99">22133 9455 4087 0,'17'-14'21'0,"0"1"65"16,0 0 72-16,0 3 57 0,1-2 20 0,-4 2-28 15,-3 3-60-15,-5 2-53 0,1 1-39 0,-4 3-43 16,0-1-17-16,-3 1-10 0,0 1-7 0,0 0 7 16,0 0 8-16,0 0 1 0,0 20 0 15,-22-20 0-15,22 24-18 0,-17-10-38 0,17 3-42 16,-20 1-55-16,20 1-50 0,-17 0-35 0,17-1-55 15,-17 1-57-15,17-1-46 0,-17-2-41 0,17-1-53 16,-6-1-159-16,6-4-25 0,0-4 121 0</inkml:trace>
  <inkml:trace contextRef="#ctx0" brushRef="#br0" timeOffset="56447.99">22289 9219 3620 0,'8'-30'27'15,"0"2"9"-15,1 5 44 0,3 1 28 0,1 5-21 16,-1 0-7-16,2 1-44 0,-4 5-30 0,-3 1-7 15,-1 4-6-15,-2 0-60 0,0 2-81 16,-2 0-105-16,-1 4-81 0,-1 0-44 0,0 0-44 16,0 25-162-16,0-25-95 0,0 28 103 0</inkml:trace>
  <inkml:trace contextRef="#ctx0" brushRef="#br0" timeOffset="57035.98">22331 9239 3495 0,'0'0'30'0,"0"0"52"15,0-16 50-15,20 16 60 0,-20 0 14 0,17-13-13 16,-17 13-20-16,16 0-42 0,-16 0-40 0,0 0-34 16,15-9-32-16,-15 9-17 0,0 0-11 0,7 0-3 15,-7 0-5-15,0 0 0 0,0 0 7 16,0 0 2-16,0 16 2 0,0-16 0 0,-18 26 0 16,18-10-3-16,0 4 4 0,-20 2-4 0,20 1-15 15,-17 1-17-15,17 1-12 0,-11-1-8 0,11-1 6 16,-14 1-1-16,10-4-11 0,4-2-2 0,-11-2-4 15,8-5 14-15,0-1 21 0,0-4 18 0,1-2 13 16,1-2 5-16,-1-2-3 0,2 0-4 0,0 0-14 16,0 0-2-16,0-26-11 0,0 26 3 0,0-29 12 15,0 10 0-15,0-2 13 0,0-2 6 0,17-1-2 16,-17 0 0-16,17 0 3 0,-17 1-13 0,20 1 5 16,-7 0 9-16,-1 3 3 0,0 0 11 15,1 4 2-15,-2 2-2 0,1 1-5 0,-3 4-6 16,-1 2-11-16,-3 2-8 0,1 1-1 0,-1 2 1 15,-2 1 12-15,-2 0-6 0,1 0 6 0,-1 18 2 16,1-18-10-16,1 30 5 0,3-10-5 0,-3 2 1 16,2 5 2-16,-2 0 2 0,0 0 4 0,-3-1-6 15,3-3-6-15,-3 0-6 0,0-5-21 0,0-2-11 16,0-3-18-16,0-3-3 0,-18-2 13 0,18-4 16 16,0-1 21-16,-17-3 15 0,17 0 1 0,-14 0 7 15,14 0-4-15,-10-17 0 0,10 17 6 0,0-24-7 16,0 9-5-16,0-1 0 0,0-3-1 0,0 0 9 15,0-1 12-15,25 0 5 0,-25 0 5 16,25 1 1-16,-9 2-5 0,1-2 9 0,0 5 7 16,0 0-6-16,0 4 1 0,0 1-20 0,0 3-13 15,-2 1-3-15,1 5-5 0,-7 0 10 0,5 0-1 16,-5 0 0-16,-2 20 0 0,0-20-5 0,0 31-10 16,-3-11-26-16,-1 4-34 0,-3 2-48 0,0 1-41 15,0 2-19-15,0-2-22 0,-18 0-17 0,18 0-10 16,-20-4-27-16,20-1-51 0,-30-2-148 0,18-2-140 15,-1-4 72-15</inkml:trace>
  <inkml:trace contextRef="#ctx0" brushRef="#br0" timeOffset="57223.99">22689 9389 3406 0,'19'-14'20'0,"3"2"57"0,-5 1 58 0,0 1 35 15,-2-2 17-15,2 2-35 0,-6 3-34 0,-3 2-36 16,-4 4-35-16,1-2-26 0,-2 3-27 0,0 0-2 15,0 0-3-15,-3 0 3 0,0 22 4 0,0-22 10 16,0 34-2-16,0-10-5 0,0 5-23 0,0 2-38 16,-18 2-44-16,18 1-60 0,0-2-63 0,-19 0-64 15,19-4-54-15,-20-2-57 0,11-2-104 0,1-7-238 16,-4-5 101-16</inkml:trace>
  <inkml:trace contextRef="#ctx0" brushRef="#br0" timeOffset="57356.98">22923 8995 4188 0,'16'-18'-3'0,"-1"4"0"16,2 2-11-16,-4 4-54 0,1-5-67 0,-3 7-97 15,-5 3-98-15,-5 3-3 0,-1 0-23 0,0 0-12 16,0 0-121-16,0 19-157 0,-24-19 92 0</inkml:trace>
  <inkml:trace contextRef="#ctx0" brushRef="#br0" timeOffset="57627.99">23066 9041 4112 0,'19'-19'47'0,"-2"19"73"0,0-18 70 0,0 18 72 15,3-22 7-15,-5 22-40 0,-4-11-69 0,-1 11-71 16,-7-4-47-16,-2 4-37 0,1 0-2 0,-2 0 1 16,0 0-17-16,0 0 9 0,0 0 1 0,0 0 5 15,-22 19 4-15,22-19-8 0,-20 32 0 0,20-9-4 16,-26 3 9-16,13 5 4 0,-2 2-5 0,1 2-11 15,-2 5-31-15,5 1-37 0,-4 2-33 0,4 0-37 16,-3 0-16-16,2 1-4 0,1-3-2 0,1 0 3 16,1-1 21-16,1-5 19 0,4-3 17 0,1-2 20 15,3-6-12-15,0-1-20 0,0-5-24 16,0-3-27-16,0-4-24 0,24-4-23 0,-24-2-25 16,18-5-33-16,-18 0-66 0,15 0-149 0,-15-17-110 15,19 17 85-15</inkml:trace>
  <inkml:trace contextRef="#ctx0" brushRef="#br0" timeOffset="57776.98">22947 9344 2731 0,'0'0'24'0,"0"0"2"0,0 0-1 0,23 0-1 16,-23 0-26-16,25 0 0 0,-25 16 2 0,24-16 4 16,-24 0 0-16,21 11-4 0,-21-11-1 15,20 0-5-15,-20 12-19 0,12-12-82 0,-12 8-131 16,13-8-304-16,-6 4-142 0,-4-4 83 0</inkml:trace>
  <inkml:trace contextRef="#ctx0" brushRef="#br0" timeOffset="58754.98">17635 6525 4475 0,'13'5'7'0,"-13"-2"9"0,4-2 34 16,-1 1 53-16,3-2 52 0,-2 0 54 0,-4 0 41 16,0 0-4-16,3 0-33 0,-2 0-47 0,2-15-59 15,-1 15-41-15,1 0-13 0,2-14-5 0,-1 14-2 16,2-17-15-16,4 8-7 0,-2 0 7 0,4-2 10 16,8 0 29-16,3-1 8 0,8 1 8 0,3-2-13 15,10 0 12-15,5 1 14 0,10-2 3 0,5 0 20 16,3 2 3-16,4 0 7 0,-3 2 12 0,-1 0-3 15,-1 2-6-15,-8 1-13 0,-4 2-20 16,-10 0-13-16,-4 1-22 0,-9 1-21 0,-8 1-21 16,-6 0-14-16,-3 0-11 0,-1 2 0 0,-10 0-24 15,0 0-61-15,-3 0-69 0,0 0-82 0,0 0-91 16,-22 16-124-16,22-16-162 0,-34 19-80 0,11-19-58 16,-8 25-16-16,-10-11 27 0,-2 2-291 0,-8-6 86 15,-4 2 199-15</inkml:trace>
  <inkml:trace contextRef="#ctx0" brushRef="#br0" timeOffset="59073.98">17624 6383 5876 0,'33'0'0'16,"-15"0"0"-16,-1 0 80 0,-3 0 127 0,2 0 103 16,-7 0 86-16,-9-16-16 0,14 16-83 0,-14 0-68 15,0 0-69-15,6-11-44 0,-6 11-41 0,0 0-35 16,0 0-18-16,0 0-19 0,0 0-3 0,0 0 0 15,-24 0 0-15,24 0 0 0,-25 0 0 0,8 0 0 16,-3 17 0-16,-1-17 0 0,-2 12 0 0,1-12 0 16,1 18 0-16,2-4 0 0,-1 0 0 0,3 3 0 15,1 1-8-15,1 3-19 0,-1 0-16 0,7 1-11 16,-2 2 2-16,2-3 14 0,3 2 16 0,3-3 8 16,0-1 0-16,3-1 5 0,0-2 2 15,0-1 0-15,0-5 5 0,0-1 4 0,20-2 2 16,-20-3 3-16,0-2-4 0,21-1-54 0,-21-1-66 15,19 0-90-15,-3 0-125 0,-3 0-122 0,8 0-124 16,2 0-59-16,3 0-36 0,5-15-47 0,0 15-46 16,3 0-352-16,4 0 148 0,0 0 219 0</inkml:trace>
  <inkml:trace contextRef="#ctx0" brushRef="#br0" timeOffset="60094.98">19020 6035 3717 0,'0'0'32'16,"0"0"56"-16,0-17 56 0,0 17 61 0,0 0 22 15,0-15 2-15,0 15-1 0,0-11-8 0,0 11 7 16,0-9 19-16,0 9 3 0,0-9-10 0,0 4-36 16,0 5-56-16,0-6-47 0,0 5-37 0,0-1-17 15,0 2-17-15,0-2-12 0,0 2-7 0,0 0-10 16,0 0-4-16,0 0-9 0,0 0 3 0,0 0-2 16,0 0-7-16,0 0 6 0,0 0 7 0,0 0 1 15,0 17 6-15,0-17 6 0,0 14-6 0,0-14-1 16,0 16 1-16,0-9-11 0,-17 2 2 0,17-3-2 15,0 0-4-15,-14 0-4 0,14-1-11 16,0-1-11-16,-7-2-5 0,7 2 3 0,0-3 6 16,-6 1 12-16,5 1 13 0,1-3 11 0,-2 0 11 15,2 0 3-15,-1 0 4 0,1 0 0 0,0 0-4 16,0 0 5-16,0 0-10 0,0 0 0 0,0 0 1 16,0 0-7-16,0-14 12 0,0 14-8 0,0 0 6 15,0-17 9-15,17 17 2 0,-17-17 17 0,0 10 6 16,0-1 16-16,10 0 18 0,-10 2 10 0,0 0-2 15,0 1-18-15,7 2-21 0,-7 1-20 0,0 1-19 16,3-1-4-16,-3 2-9 0,0 0-7 0,0 0 1 16,0 0-7-16,0 0 0 0,0 0 4 0,0 0 7 15,0 16 2-15,0-16 1 0,0 18 3 16,0-5-3-16,-16 0 0 0,16 3 1 0,0 0 3 16,-11 2-4-16,11 1 10 0,-10-1-3 0,10 0-3 15,0 1 2-15,-10-3 0 0,10-1-3 0,0 0-2 16,0-2 3-16,0-3 4 0,0-3 3 0,0-1 3 15,17-3 0-15,-17 0-6 0,16-3 10 0,-16 0-7 16,25 0-3-16,-13-19-1 0,2 19-8 0,0-24 2 16,0 8 3-16,1 0-3 0,-1-5-1 0,-3 1 3 15,2-1 15-15,-3 0 34 0,0-1 25 0,-3 3 20 16,0 0-4-16,-1-1-20 0,-1 2-11 0,1 1-13 16,0 4-5-16,-3 0-7 0,0 3-14 15,2 3-17-15,-2 0-17 0,0 3-9 0,-3 3-6 16,0 1 3-16,0 0 7 0,0 0 3 0,0 19 9 15,0-19-19-15,0 30-30 0,0-9-28 0,0 4-41 16,-17 4-42-16,17 2-51 0,0 3-98 0,-17 0-137 16,17 1-78-16,-9 2-32 0,9 0-16 0,-11-2 9 15,11 1-55-15,-10-2-222 0,10-6-94 0,0-1 170 16</inkml:trace>
  <inkml:trace contextRef="#ctx0" brushRef="#br0" timeOffset="60554.98">19309 6206 4518 0,'16'-13'7'0,"-5"-1"48"16,3 1 97-16,-2 2 121 0,2-6 129 0,-3 6 43 15,-5 3-23-15,0 2-66 0,-2 2-107 0,-4 0-84 16,0 0-69-16,0 4-54 0,0 0-31 0,0 0-11 16,0 0-8-16,-24 0 2 0,24 0 0 0,-23 0 3 15,9 24 4-15,-1-24-1 0,-3 24 3 0,5-8-3 16,-5-2 3-16,5 5 0 0,0 4-2 0,2-1-2 15,2 3-5-15,4-1 2 0,-1 1 0 0,3-1 6 16,3 2 0-16,0-3-3 0,0-4 1 0,0-2-1 16,0-3 3-16,0-4 4 0,0-2 2 0,0-2 5 15,0-4 2-15,0-1 0 0,11-1-5 16,-11 0-7-16,0 0-4 0,12-26-14 0,-12 26 2 16,14-31 1-16,-8 8 5 0,1-1 9 0,3-2 2 15,-3 1-2-15,0-2 3 0,3 4-11 0,-3-1 0 16,6 2 5-16,-2 1-2 0,-2 2 12 0,2 0-4 15,1 0-2-15,2 0-8 0,-3 1-2 0,3 1 6 16,-2 2 0-16,6 0 18 0,-5 1 1 0,5 1 4 16,-3 2-1-16,2 2-13 0,-3 0-5 0,3 3-11 15,0 2-3-15,-4 0-2 0,-3 3-7 0,0 1-1 16,-3 0-27-16,-3 0-25 0,-1 0-10 0,0 18-28 16,-3-18-15-16,0 21-35 0,0-7-41 15,0 0-28-15,0 3-29 0,-20 0-5 0,20 0-21 16,-24 3-10-16,10-3 1 0,-1 2-23 0,-2-1-29 15,-3-1-45-15,0-4-49 0,2 1-63 0,-2-3-233 16,6-5-29-16,0-1 122 0</inkml:trace>
  <inkml:trace contextRef="#ctx0" brushRef="#br0" timeOffset="60973.98">19626 6155 4445 0,'23'-6'2'0,"0"-1"13"15,-3 0 56-15,-3 0 64 0,-3 0 55 0,0-1 55 16,-4 0-4-16,-7 3-15 0,0 2-16 0,-2 1-43 15,-1 1-49-15,4 1-45 0,-4-1-53 16,0 1-23-16,0 0 3 0,0 0-10 0,-18 0 22 16,18 17-2-16,-17-17-6 0,17 21 20 0,-23-4 36 15,23 0 16-15,-20 4 13 0,9 2-19 0,11 1-44 16,-17 4-19-16,11-1-14 0,0 1 8 0,6 0-5 16,-8 1 9-16,5-2 0 0,0-2-6 0,0-2 2 15,-2-5 0-15,3-4 2 0,1-2 3 0,-2-3 10 16,3-3 2-16,-3-4 4 0,3-1 8 0,0-1-11 15,0 0-5-15,0 0-6 0,0-28-9 0,0 12-1 16,0-6 10-16,17-4 0 0,-17-3 0 0,17-4 4 16,-17 0-6-16,17 0-10 0,-17 0-3 0,17 2-3 15,-8 1-3-15,5 3 9 0,-5 2 5 16,2 1 4-16,-1 1 2 0,4 3 8 0,-5 0 24 16,-1 2 1-16,4 3 4 0,-1 2-17 0,3-1-26 15,-2 6-5-15,2 0-12 0,0 2 2 0,-1 4-2 16,-3 0-5-16,1 2 3 0,-1 0-4 0,-1 0-29 15,-1 18-28-15,-2-18-45 0,-3 23-43 0,2-8-39 16,-5 4-3-16,3 2-42 0,-3 0-19 0,0 4-7 16,0 0-27-16,-20-2 14 0,20 2-20 0,-21-1-18 15,21 2-46-15,-24 1-56 0,8-1-84 0,-1-1-317 16,3-5 114-16</inkml:trace>
  <inkml:trace contextRef="#ctx0" brushRef="#br0" timeOffset="61673.98">19942 6308 4579 0,'20'-9'-4'16,"-3"0"5"-16,3-2 4 0,-6 2 40 0,0-2 39 15,2 2 30-15,-8 1 44 0,1 4-17 0,-6 2-17 16,0 2-31-16,-1-2-47 0,1 1-29 0,-3 1-17 16,0-1-9-16,0 1-3 0,0 0-4 0,0 0-8 15,0 0-1-15,0 0 0 0,0 0-10 0,0 0 14 16,0 0 0-16,0 0 2 0,0 0 20 0,0 0-4 15,0 0-3-15,0 0-4 0,0 0-13 16,0 0-5-16,14-19 9 0,-14 19 4 0,15-22 15 16,-15 8-2-16,17-2 1 0,-17 0 6 0,17-2-1 15,-17 2 0-15,11-1 2 0,-11 1-6 0,9 2-3 16,-9 0 8-16,4 1-7 0,-4 1 2 0,0 1-2 16,0 4-8-16,0 1 3 0,0 0-7 0,0 1 4 15,-21 4-5-15,21 0-25 0,-14 1 5 0,14 0-1 16,-20 0 4-16,8 21 23 0,4-21 0 0,-4 28 0 15,1-10 10-15,5 3-5 0,-2 1-4 0,8 2-3 16,-6 2-10-16,6-2 10 0,0 2 13 0,0 0 2 16,0 0 8-16,0-3-2 0,0 0-5 0,20-3 3 15,-20-1 1-15,20-2 0 0,-20-4-4 16,23-5-1-16,-9-1-3 0,3-4 2 0,0-3 5 16,0 0-6-16,0 0 11 0,0-22 16 0,-1 22 19 15,1-28 17-15,-3 8-5 0,0 3-8 0,-2-2-15 16,-1 0-10-16,-1 0-7 0,-3 0-2 0,-1 1 2 15,-2 1 7-15,-1 2 14 0,0 0-8 0,-2 1-13 16,2 1-7-16,-3 3-13 0,0 2-4 0,0 2 1 16,0 3-9-16,0 0-7 0,0 2-9 0,0 1 3 15,0 0-3-15,0 0 7 0,0 17 7 0,0-17-4 16,0 24 5-16,-14-7 5 0,14 3 1 0,0 4 4 16,0 5 11-16,0 2-8 0,0 1 6 15,0 3-5-15,0-1-29 0,0 0-16 0,0 2-25 16,0-4-12-16,0-3 7 0,0-3 7 0,0-5 18 15,11-4 19-15,-11-4 13 0,0-4 14 0,0-4 11 16,0-2 7-16,0-3 1 0,0 0 2 0,0 0-7 16,0-17-16-16,0 17 0 0,0-29-5 0,0 9-1 15,0-6 10-15,0-2-1 0,0-4-7 0,0 0-7 16,24-3 4-16,-24 4-3 0,26-1 16 0,-12 4 12 16,3 1-10-16,3 3 13 0,3 3-15 0,1 2-6 15,-1 3 4-15,2 0-20 0,-2 5-43 0,0 1-54 16,0 1-83-16,1 4-97 0,-7 1-99 0,3 2-91 15,-3 2-86-15,0 0-253 0,-3 0 89 16,-5 0 148-16</inkml:trace>
  <inkml:trace contextRef="#ctx0" brushRef="#br0" timeOffset="62129.99">20855 5917 3779 0,'8'-9'1'0,"-2"1"16"0,3 1 42 0,-2 2 50 15,0 0 38-15,0-1 19 0,0 3-13 0,-4 1-28 16,-3 2-33-16,0 0-32 0,4 0-31 0,-4 0-22 16,0 0 1-16,0 0 51 0,0 23 13 0,0-8 10 15,0 5 2-15,0 4-48 0,-18 4-15 16,18 4 28-16,0 4 22 0,-10 2 11 0,10 1 11 16,-13 0-46-16,13 4-28 0,-9 0-9 0,9 0-9 15,-11 1 6-15,8-2-4 0,-3-1-12 0,1-4 7 16,-1-2 3-16,0-8 4 0,1-3 7 0,2-5-4 15,0-6 7-15,0-5 11 0,0-3 6 0,3-3 14 16,-2-2-7-16,2 0-7 0,0 0-16 0,0-20-8 16,0 20-8-16,0-32-5 0,17 11 5 0,-17-3-9 15,14-2 1-15,-14-2 8 0,17 0-1 0,-17 1-4 16,20 1 0-16,-9 3-4 0,2 2 4 0,-3 1 9 16,3 3-9-16,1 4 0 0,-3 3-4 15,4 2-4-15,-1 3 9 0,0 2-9 0,0 1 4 16,-2 0 0-16,-1 2-4 0,2 0 1 0,-6 0-1 15,3 0-7-15,-6 0 4 0,3 19 4 0,-1-19-3 16,-2 21 5-16,0-7 12 0,-1 1-1 0,-3 4-3 16,0 2-3-16,0 1-20 0,0 2-59 0,0-1-28 15,0 3-41-15,0 0-40 0,-21-1 1 0,21-1-19 16,-17-1-30-16,17-1-40 0,-23-2-32 0,12-2-40 16,-1-2-16-16,-5-2-27 0,0-3-115 0,0-5-184 15,3-3 93-15</inkml:trace>
  <inkml:trace contextRef="#ctx0" brushRef="#br0" timeOffset="62485.98">21182 6397 3762 0,'24'-4'0'16,"-1"-2"0"-16,-6 0 48 0,3 0 48 0,-6-3 45 16,-2 2 29-16,-1 2-16 0,-3 3-25 0,-5-1-23 15,-3 1-20-15,3 1-23 0,-3 0-19 0,0 1-22 16,0 0-16-16,0 0-12 0,0 0-6 0,0 0-3 15,0 0 7-15,0 0 1 0,0 16 5 0,0-16 2 16,0 16-2-16,0-16 6 0,-14 23-7 0,14-9 5 16,0 0 4-16,0 2-8 0,-11-2 2 0,11 1-3 15,-9-1 1-15,3 1-4 0,1-2-13 16,-1 0-20-16,-3 0-16 0,1-3-5 0,-1-2 4 16,1 1 8-16,-4-5 4 0,1 1 5 0,1-4 8 15,0-1 13-15,0 0 3 0,-1 0 2 0,2-18 1 16,1 18-7-16,-1-24 9 0,4 8 9 0,-1 0 1 15,3-3 3-15,0 2-3 0,3 0 0 0,0-1-1 16,0 2 4-16,0 2-2 0,0 2-3 0,28-1-8 16,-28 2-3-16,15 3-2 0,-15-1-25 0,21 3-53 15,-21 1-82-15,23 2-99 0,-15 1-90 0,4 2-55 16,-4 0-82-16,1 0-224 0,-1 0 57 0,1 22 116 16</inkml:trace>
  <inkml:trace contextRef="#ctx0" brushRef="#br0" timeOffset="63010.98">21508 6377 3526 0,'5'-6'25'0,"-2"1"35"0,0 0 29 15,0 0 22-15,-2 1-14 0,2 1-29 0,-1 0-27 16,-2 1-22-16,0 1-11 0,0 1-5 0,0 0-7 16,0 0-2-16,0 0-5 0,0 0 2 0,0 0 4 15,0 0-1-15,0 0 5 0,-15 17-3 0,15-17 3 16,0 15 4-16,-21-15 0 0,21 21-3 0,-10-9-6 15,10-2 0-15,-13 1-4 0,13 1 10 0,-5 0 2 16,5-1 0-16,-3 1-1 0,3-3-2 0,0 1 4 16,0-1 0-16,0 0 0 0,0-3 3 0,0 0-2 15,0-3 2-15,17 0 4 0,-17-2-2 16,0 0 2-16,17-1-4 0,-17 0 1 0,13 0-3 16,-13 0 14-16,11 0 36 0,-11-19 32 0,17 19 33 15,-9-14 3-15,-2 14-19 0,6-23-14 0,-4 11-13 16,4-2 0-16,-1-1-1 0,2 2-4 0,-3-2-1 15,1 1-12-15,-1 1-5 0,-1 2-13 0,-1 1-14 16,1 2-11-16,-4 1-16 0,-2 3-7 0,0 2-12 16,0 2-9-16,-2 0-35 0,1 0-11 0,-2 0 3 15,0 18-4-15,2-18 6 0,-2 34-22 0,0-12-42 16,0 6-38-16,0 4-29 0,0 2-47 0,0 1-39 16,-21 0-35-16,21-3-42 0,-18-2-55 15,18-2-220-15,-22-5-65 0,11-7 105 0</inkml:trace>
  <inkml:trace contextRef="#ctx0" brushRef="#br0" timeOffset="63410.99">21664 6575 4079 0,'18'-11'1'0,"-1"1"1"0,0 0 22 0,-5 0 52 16,0 0 40-16,2-3 54 0,-6 5 15 0,-2 0-9 16,-3 4-13-16,1 0-38 0,-4 2-32 0,0-1-36 15,0 1-32-15,0 0-17 0,0 2-12 0,0-1-29 16,0 1-25-16,0 0-12 0,0 0 0 0,0 0 18 15,0 0 20-15,0 17 6 0,0-17 0 16,0 16-4-16,0-16-4 0,0 23 3 0,-21-9-8 16,21-1-5-16,0 1 1 0,-17-2-1 0,17 0 4 15,0-2 4-15,-9-3 9 0,9-1 4 0,0-2 11 16,-6-3 17-16,6 1 1 0,0-2 8 0,0 0-3 16,0 0-7-16,0 0-2 0,0-23-11 0,0 23-1 15,0-24 4-15,0 7 6 0,0-3 6 0,0 0 2 16,0-4 7-16,17 1 5 0,-17-2 12 0,0 1-1 15,17-1 5-15,-17 2 0 0,12-1-2 0,-12 4 7 16,17 2-6-16,-6 0-6 0,-1 4-12 0,-1 3-8 16,2 1-9-16,0 4-7 0,-2 2-2 0,0 2-2 15,-1 2 4-15,3 0 3 0,-2 16-8 16,2 0-5-16,-2 7-17 0,1 4-20 0,-3 5-10 16,6 5-24-16,-9 6-28 0,3 0-27 0,-4 1-44 15,-3 0-51-15,0-1-40 0,0-2-43 0,0-3-6 16,-17-3-14-16,17-5-66 0,-17-4-224 0,17-5 5 15,-13-7 98-15</inkml:trace>
  <inkml:trace contextRef="#ctx0" brushRef="#br0" timeOffset="63597.99">22224 6322 4525 0,'33'-22'3'15,"1"1"14"-15,-6 4 18 0,-5 3-2 0,3-2-7 16,-7 7-11-16,-8 6-27 0,-3 0-6 0,-5 3-1 15,-3 0-9-15,0 0 16 0,0 19 10 0,0-2 5 16,-21 9-7-16,21 11-57 0,-21 7-45 0,5 7-50 16,-1 7-56-16,-3 7-12 0,3-1-38 0,-3-3-37 15,0-3-25-15,0-3-59 0,-4-7-227 0,7-8-81 16,-3-7 97-16</inkml:trace>
  <inkml:trace contextRef="#ctx0" brushRef="#br0" timeOffset="63853.99">22153 6712 3049 0,'14'-13'0'0,"-2"0"12"0,2 0 34 0,-3 3 19 16,-2 0 3-16,4 2-9 0,-9 0-33 0,-4 3-19 15,7 2-7-15,-7 2-5 0,0-1-2 0,0 2 0 16,-27 0 4-16,27 0 0 0,-34 0 0 0,14 0-4 16,-5 19-12-16,-1-19-7 0,-4 24-8 0,4-10-2 15,-5 5-1-15,6 1-5 0,2 0 5 0,0 0-7 16,7-1 0-16,1 0 7 0,2-3 6 0,9-2 12 15,0-1 9-15,4-3 8 0,0-2 1 0,0-1 1 16,25-4 7-16,-25 0-1 0,33-1-3 0,-13-2 1 16,2 0-6-16,-1 0-2 0,1 0-6 0,1 0-43 15,-3 0-53-15,5-18-94 0,-3 18-119 16,-5 0-215-16,2-15-82 0,-4 15 93 0</inkml:trace>
  <inkml:trace contextRef="#ctx0" brushRef="#br0" timeOffset="64781.98">17061 5035 3497 0,'0'4'17'16,"0"-1"11"-16,-12 1 18 0,12-1 31 0,0-3 23 15,0 1 27-15,0-1 19 0,0 0 11 0,0 0-8 16,0 0-4-16,0 0-4 0,0 0-18 0,0 0-28 16,0 0-31-16,0 0-31 0,0 0-24 0,19 0-10 15,-19-14-5-15,20 14 3 0,-3 0 5 0,5-14 6 16,7 14 9-16,8-12 25 0,8 6 19 0,14-1 33 15,5 1 14-15,10-2 10 0,10 1 34 16,4 0 21-16,7 0 46 0,-1 3 8 0,1-2-34 16,-1 2-34-16,0-2-62 0,0 3-40 0,-2-1-14 15,-7 0-16-15,-1 1 1 0,-8 0 2 0,-8-1-6 16,-8 2-4-16,-13 1-8 0,-9-2-5 0,-8 3-12 16,-13-1-32-16,-5 0-141 0,-4 1-182 0,-5-1-155 15,-3 1-72-15,0 0 27 0,0 0 36 0,-26 0 13 16,6 0-73-16,-8 22-251 0,-9-22 2 0,-10 11 148 15</inkml:trace>
  <inkml:trace contextRef="#ctx0" brushRef="#br0" timeOffset="65130.98">17161 5032 4164 0,'18'0'-6'0,"-1"0"35"0,-1 0 64 15,1-20 60-15,2 20 63 0,-4-21 30 0,-1 21-9 16,-2-22 27-16,-1 22 23 0,-3-18 2 0,-2 18-9 16,0-17-64-16,-1 8-72 0,-2 9-63 0,0-11-45 15,-3 11-27-15,3-6-11 0,-3 6-7 0,0-3-6 16,0 3-4-16,0 0-1 0,0 0-1 0,0 0 1 16,0 0 7-16,0 0 4 0,0 0 2 15,0 0 11-15,-26 17 0 0,26-17-4 0,-23 15 0 16,6-15-22-16,-3 19-15 0,-5-9-16 0,-2 2-9 15,-1 1-25-15,-1-3-29 0,-4 4-8 0,2-1-35 16,4-1 13-16,0 0 6 0,7 1 17 0,0-1 44 16,7 0 29-16,6 0 37 0,4 0 18 0,3 2 1 15,0 1 3-15,28 0-20 0,-8 1-61 0,9 1-43 16,5 1-75-16,7 0-61 0,5 0-40 0,5-1-68 16,5 0-57-16,3-3-64 0,0 1-116 0,3 2-286 15,1-7 129-15</inkml:trace>
  <inkml:trace contextRef="#ctx0" brushRef="#br0" timeOffset="65653.99">19072 4611 3967 0,'8'-9'39'16,"-8"1"55"-16,9 2 44 0,-9 2 43 0,3-2-1 16,-1 2-3-16,1 1-13 0,-3 1-23 0,0 1-18 15,0 1-52-15,0 0-31 0,0 0-26 0,0 0-26 16,0 0 1-16,0 0 4 0,-14 17 2 0,14-17 12 16,0 30-10-16,-20-10 7 0,20 4 19 15,-17 7 45-15,8 3 49 0,1 3 2 0,2 1-4 16,-2 1-54-16,5 3-32 0,-3-3-20 0,3 0 3 15,3-1 5-15,0-3-8 0,0-3 4 0,0-2-16 16,-4-3 4-16,1-4 0 0,2-4 4 0,-2-4 3 16,3-2-2-16,-3-3-1 0,-1-4 4 0,4-3 3 15,-3 1 0-15,3-3 9 0,0-1-5 0,0 0-11 16,0 0-27-16,0 0-42 0,0 0-54 0,0 0-61 16,0 0-45-16,0-14-43 0,0 14-33 0,0 0-32 15,0-19-48-15,0 19-62 0,0-14-54 0,0 14-85 16,0-14-242-16,0 4 95 0,0 0 141 0</inkml:trace>
  <inkml:trace contextRef="#ctx0" brushRef="#br0" timeOffset="66161.99">19074 4680 3427 0,'3'-8'26'15,"0"1"51"-15,0 1 49 0,0 3 38 16,0-3 9-16,-1 2-16 0,-2 1-29 0,0 2-30 16,0 1-32-16,0-1-39 0,0 1-21 0,0 0-9 15,0 0-1-15,0 0 0 0,-17 0 5 0,17 18 1 16,-14-18-3-16,14 21 4 0,-20-7-7 0,9 2-6 15,2 0 8-15,-5 2-3 0,3-1 3 0,1 2 5 16,3-1-8-16,1 0 3 0,-1 0 1 0,7-1 1 16,-3 0 0-16,3 0 1 0,0-1-2 0,0-3 0 15,0 1 3-15,17-4 1 0,-17 0 1 0,16-2 6 16,-16-2-4-16,21-3 4 0,-21-2 18 0,24-1 16 16,-12 0 13-16,-1 0 21 0,-2 0 5 15,2-16-7-15,-2 16 18 0,-1-16 13 0,1 16 28 16,-1-23 30-16,2 10 12 0,-3-2-20 0,6-1-3 15,-6-1 6-15,3 0 2 0,1-2 6 0,-2 2-22 16,2-1-20-16,-2 0-23 0,-1 2-20 0,-2 2-16 16,3 1-32-16,-4 4-25 0,-2 1-11 0,0 3-19 15,0 2-10-15,-3 3-5 0,0 0-13 0,0 0 4 16,0 0 4-16,0 26 20 0,0-10-11 0,0 6-61 16,-20 3-50-16,20 6-105 0,0 3-73 0,-20 2-30 15,20 1-27-15,-14 0 6 0,14-1-19 0,-12-1-55 16,12-3-54-16,-11-1-89 0,5-2-257 0,6-6 70 15,-8-4 135-15</inkml:trace>
  <inkml:trace contextRef="#ctx0" brushRef="#br0" timeOffset="66590.98">19272 4809 4783 0,'10'-18'26'0,"-3"3"91"15,0 3 79-15,-1 3 100 0,5-4 49 0,-8 6-48 16,0 2-68-16,-3 2-97 0,0 3-78 0,0 0-54 15,0 0-11-15,0 0-6 0,0 0 2 0,0 0 19 16,-20 25-1-16,20-25 3 0,-24 32 0 0,10-10-12 16,-1 4-2-16,1 2 3 0,-3 3-2 0,3 0 8 15,0 3 1-15,-1-2-8 0,4 2 1 16,0-2-3-16,2 0 1 0,1-2 15 0,2-2-8 16,-1-1 6-16,4-4 3 0,0-3-10 0,2-3 18 15,-1-5-7-15,0-2 10 0,2-3 12 0,0-2 3 16,0-4 6-16,0-1-8 0,0 0-12 0,0 0-11 15,0-26-9-15,0 10-4 0,0-5-5 0,22-5 5 16,-22-4-1-16,19-2-11 0,-19-4-1 0,17-1-4 16,-17-2 5-16,22-2 10 0,-13 3-1 0,2-2-3 15,1 3-5-15,2 0 0 0,-2 3 8 0,6 2 0 16,-5 1 9-16,5 2 7 0,-1 2 2 0,0 2 12 16,-2 5-8-16,2 2-5 0,-3 3-9 15,-3 2-11-15,1 4-7 0,-1 3 4 0,-1 1-12 16,-6 3-37-16,2 2-83 0,-2 0-56 0,-4 0-19 15,3 0 5-15,-3 19 38 0,0-19 7 0,0 29-23 16,0-9-23-16,0 5-5 0,0 1-27 0,0 5-29 16,0 0-50-16,0 2-49 0,0-1-42 0,-14-2-83 15,14 1-212-15,0-5-2 0,0-1 115 0</inkml:trace>
  <inkml:trace contextRef="#ctx0" brushRef="#br0" timeOffset="67037.98">19485 4832 4102 0,'9'-15'5'16,"2"1"68"-16,-2 1 80 0,-1 1 67 0,1-3 70 16,-1 4 5-16,-2 4-25 0,-3 2-32 0,-3 2-69 15,3 2-78-15,-3 0-62 0,0 1-45 0,0 0-12 16,0 0 2-16,0 0 6 0,0 17 11 0,0-17-4 16,-26 26 4-16,26-7 4 0,-20 2 1 0,20 6 11 15,-25 0-7-15,13 3-7 0,-2 0-1 0,3 0 0 16,-2 1 12-16,6-1 1 0,-6-1-5 0,6-2 4 15,0-1-3-15,1-3 4 0,-2-4 8 0,5 0-8 16,-3-4-1-16,6-5 14 0,-3-1 3 0,0-5 9 16,3 0 12-16,-2-3-1 0,2-1 22 0,0 0-1 15,0 0-7-15,0-19-9 0,0 19-32 16,22-27-7-16,-22 7-14 0,23-4-2 0,-23-3 1 16,27-4 2-16,-13-2 6 0,0-3-4 0,3-1 1 15,-2-1-4-15,2-1 2 0,0 3 8 0,0-2-7 16,-3 3 7-16,2 1 20 0,1 3 28 0,0 2 15 15,-6 2 3-15,6 4-11 0,-5 1-24 0,-1 4-10 16,1 4-8-16,-4 1-15 0,-2 4-10 0,1 3 0 16,-3 1-2-16,2 1 0 0,-6 3-8 0,0 0-3 15,0 1-19-15,0 0-88 0,0 0-23 0,0 0-7 16,0 0-2-16,0 23 47 0,0-23-14 0,0 29-40 16,0-10-20-16,0 4-2 0,0 3-10 15,0 4 3-15,0 1-39 0,-20 0-28 0,20 1-33 16,-14 0-48-16,14 0-16 0,-20-1-38 0,11-1-85 15,-5-3-246-15,0-5 94 0</inkml:trace>
  <inkml:trace contextRef="#ctx0" brushRef="#br0" timeOffset="67750.98">19663 4935 4090 0,'23'-10'11'0,"-6"0"75"15,0 0 63-15,-3 2 74 0,6-5 46 0,-7 2 1 16,1 3 24-16,-8 2-23 0,2 0-21 0,-2 2-65 15,0-1-87-15,-3 3-58 0,2-2-26 16,-5 3-18-16,3 0-3 0,-3-1-1 0,0 2-6 16,0 0 0-16,0 0 0 0,0 0 3 0,0 0-7 15,0 0-19-15,0 0-12 0,0 0-13 0,0 0-6 16,0 0 21-16,12 0-2 0,-12 0 5 0,11 0-8 16,-11 0-20-16,14-17 1 0,-14 17 5 0,13-19 20 15,-6 7 26-15,3 0 15 0,-7-3 11 0,5 1 1 16,-2 2-37-16,0-3-17 0,-5 3-14 0,3-1-9 15,-1 2 20-15,-3 2-15 0,0 2-18 0,0-1-35 16,0 3-9-16,0 4 12 0,0 1 16 0,0 0 31 16,-25 0 23-16,25 0 6 0,-20 23 3 0,20-23 12 15,-27 25-3-15,13-8 11 0,5 2 12 16,-2 2-3-16,2-2 5 0,9 5 1 0,-14-1-2 16,14 2 3-16,-3-2-4 0,3 1-8 0,0 0-7 15,0-1-3-15,0-3 6 0,23-2 9 0,-23-1 8 16,20-5 6-16,-3-1-1 0,0-3 3 0,0-5 7 15,4-1 20-15,-1-2 19 0,0 0 15 0,0 0 15 16,0-24-15-16,0 24 2 0,-3-28 3 0,-3 11-9 16,2-2 20-16,-2-1-9 0,-3-3-9 0,1 1 0 15,-4-2-24-15,1 1-4 0,-1 0-6 0,-2 1 1 16,0 1 2-16,-1 1-2 0,-2 3-2 0,0 1-22 16,0 5-5-16,-3 1-13 0,0 2-19 15,0 5 2-15,0 0-20 0,0 3-1 0,0 0 1 16,0 0 0-16,0 25 18 0,0-9 12 0,0 6 7 15,0 4 8-15,-17 6-9 0,17 2-21 0,0 4-10 16,0 3-11-16,0-2-5 0,0 3 9 0,0-2 8 16,0-2 6-16,0-1-1 0,0-3 5 0,0-4 0 15,17-2 2-15,-17-3 10 0,0-3 7 0,11-5 7 16,-11-4 2-16,0-3 7 0,0-3 6 0,9-4 1 16,-9 0 10-16,0-3 2 0,0 0-13 0,0 0-2 15,0-25-13-15,0 25-6 0,0-31 6 0,0 11-4 16,0-2 0-16,-20-4-2 0,20-1 3 0,0 0 0 15,0-1 4-15,0 1 6 0,0-1-5 16,0 0 0-16,20 1-6 0,-3 0-8 0,4 3 6 16,2-1-3-16,3 3 11 0,2 3-2 0,2 2-6 15,1 4 3-15,0 3-31 0,1 3-34 0,-4 3-59 16,2 4-85-16,-3 0-87 0,-3 0-75 0,-4 17-37 16,-3-17-40-16,0 30-84 0,-5-12-197 0,-4 1 103 15</inkml:trace>
  <inkml:trace contextRef="#ctx0" brushRef="#br0" timeOffset="71680.98">20765 4646 3752 0,'0'-6'44'0,"0"-1"74"0,22 0 66 16,-22 2 70-16,0-4 34 0,17 5 22 0,-17-1 27 15,0 2 9-15,0 1-5 0,0 0-49 0,0 2-66 16,0 0-72-16,0 0-75 0,0 0-49 0,0 0-40 16,8 0-13-16,-8 0-4 0,0 0 10 0,0 20 10 15,0-5 8-15,0 4 13 0,-17 6-1 0,17 3 17 16,0 5 10-16,-17 3 5 0,17 3 4 0,0 0-11 15,-11-2-6-15,11 1-12 0,0-3-6 16,-9-2-5-16,9-3-6 0,-10-3 5 0,6-5-7 16,-3-2 6-16,1-4 4 0,-2-3 1 0,8-5 9 15,-3-1 0-15,0-4 6 0,3 0 11 0,-3-3 28 16,3 0 27-16,0 0-16 0,0 0-16 0,0-24-36 16,0 24-36-16,-3-33 7 0,3 11 2 0,0 0-1 15,0-2 4-15,0 0-1 0,23 2-1 0,-23 3-3 16,14 3 0-16,-14 2-1 0,20 4-2 0,-20 1-3 15,19 4-5-15,-11 0-2 0,6 3-4 0,-2 2 4 16,-1 0 1-16,3 0-4 0,-2 0 6 0,-1 0-3 16,2 22 2-16,-6-22 3 0,3 21-1 0,-4-10 3 15,-5 3 0-15,2 1 1 0,-3 2 6 16,0-1-3-16,0 2-1 0,0 0 4 0,0 1-10 16,-20 1-29-16,20-1-35 0,-14 0-39 0,14 0-46 15,-17-1-44-15,17-1-49 0,-23-1-46 0,23-2-39 16,-17 0-8-16,6-2-1 0,2-2-11 0,0-1-2 15,4-3-21-15,-1-1-20 0,-4 0-39 0,3-5-104 16,-3 0-267-16,-1 0 107 0</inkml:trace>
  <inkml:trace contextRef="#ctx0" brushRef="#br0" timeOffset="72063.99">21016 4929 3534 0,'21'0'9'0,"-7"0"21"0,3 0 57 15,-7 0 46-15,-3 0 34 0,-1 0 11 0,0 0-28 16,-4-14-25-16,-2 14-23 0,0 0-15 0,0 0-19 16,0 0-20-16,0 0-22 0,0 0-20 0,0 0-9 15,0 0-4-15,0 0 3 0,0 0-2 0,0 0 0 16,0 0 7-16,-14 0 1 0,14 0 8 0,0 20 3 16,0-20-6-16,-10 19-5 0,10-8 1 0,-7 2 0 15,0 1 4-15,0-1 1 0,0 0-5 0,1 2 0 16,2-2 1-16,-6 0 0 0,4 0 8 0,-2-3 0 15,-1-1 1-15,1-1-1 0,-4-1-5 16,4-1 1-16,-1-2 4 0,-2-2-4 0,2-1 7 16,2-1-5-16,0 0-2 0,-3 0 6 0,7 0-4 15,-1-19 1-15,1 19 0 0,-1-24 17 0,1 10 15 16,3-2 18-16,0 1 5 0,0-1-23 0,0 0-15 16,0 1-17-16,20 0-10 0,-20 4 8 0,18-2-9 15,-18 2-3-15,15 2 3 0,-15-1-23 0,14 4-30 16,-14 1-42-16,14 1-59 0,-14 1-43 0,11 0-49 15,-11 3-71-15,6 0-70 0,-6 0-44 0,6 0-27 16,-3 0-16-16,0 0-156 0,2 20-36 0,-2-20 113 16</inkml:trace>
  <inkml:trace contextRef="#ctx0" brushRef="#br0" timeOffset="72467.98">21102 4901 3352 0,'6'-10'30'0,"3"3"35"0,-1 0 65 0,-2 1 53 15,2 0 14-15,1 0-12 0,-3 0-52 0,-3 3-50 16,-1 1-42-16,-2 1-25 0,0-1-16 0,0 2-3 16,0 0-5-16,0 0-4 0,0 0-13 0,0 0-2 15,0 0 3-15,-14 0 6 0,14 15 11 0,0-15-16 16,-14 17-11-16,14-17-1 0,-14 24 2 0,14-10 8 16,-12 0 6-16,12 1-2 0,-11 1-1 15,11 0 6-15,-6-1 3 0,6-2 4 0,0 0 4 16,0-2 6-16,0-4 1 0,0 0 4 0,20-3 3 15,-20-1-2-15,23-3 20 0,-9 0 9 0,0 0 17 16,6 0 9-16,-3 0-3 0,0-18-1 0,0 18-4 16,-1-16 4-16,-2 16 10 0,1-21 13 0,-4 9 4 15,3 0 13-15,-3-1-8 0,-2 0 13 0,2-1 5 16,-5 2 16-16,1-1 30 0,0 1-6 0,-4 1 1 16,4 1-24-16,-1 2-33 0,-3 1-36 0,-2 1-25 15,1 5-35-15,0-2-19 0,-2 2-8 0,0 1-13 16,0 0 8-16,0 0-9 0,0 0-4 0,0 0 1 15,0 24-40-15,0-24-37 0,0 27-26 16,-21-9-40-16,21 5-7 0,0 3-8 0,-14 2-28 16,14 1-36-16,0 0-54 0,-12 1-52 0,12-2-53 15,0 0-53-15,-11-1-163 0,11-7-79 0,0-2 120 16</inkml:trace>
  <inkml:trace contextRef="#ctx0" brushRef="#br0" timeOffset="72921.98">21375 5054 3785 0,'13'-14'20'0,"0"-1"73"0,1 2 74 16,0-1 67-16,-2 1 57 0,2-1-13 0,0 2 6 16,-5 2 9-16,-1 3-23 0,-2 0-28 0,-3 1-67 15,1 2-78-15,0 1-54 0,-4 0-38 16,0 3-19-16,0-1 0 0,0 1-14 0,0 0-4 16,0 0-1-16,0 0 1 0,0 0 10 0,0 16 7 15,0-16 7-15,-20 18 5 0,20-4 3 0,-14 3 4 16,14 1-7-16,-14 2-31 0,14 1-37 0,-14-1-25 15,8 2-20-15,0-2-1 0,-2-2 16 0,5-1 11 16,-3-5 23-16,3 1 27 0,1-5 20 0,-1-1 12 16,0-3 5-16,3-1 15 0,-3-2 3 0,3-1 12 15,0 0-5-15,0 0-13 0,0 0 3 0,0 0-14 16,0-22 5-16,0 22 6 0,0-22-15 0,0 7 4 16,20-1-3-16,-20-3-4 0,0 1 6 15,20-1 8-15,-20 0 3 0,13 0 6 0,-13-1 16 16,17 1 7-16,-10-1 7 0,1 3 5 0,1 0-11 15,1-1-7-15,1 2-8 0,-1 2-11 0,3 0-1 16,-2 2-7-16,-2 3-8 0,5 0-4 0,-2 1-11 16,-1 1 7-16,2 4-4 0,-3 0-3 0,1 2 0 15,2 1-11-15,-2 0 4 0,1 0-3 0,-1 20 0 16,3-20-21-16,-2 26-24 0,2-8-8 0,0 5-27 16,-2 1-4-16,-1 4-5 0,-3 2-8 0,-2 2-11 15,-3-2-18-15,0 3-25 0,-3 2-48 0,0-2-33 16,0 1-42-16,0-2-43 0,-20-1-39 0,20-2-57 15,-23 0-217-15,23-3-3 0,-25-6 116 16</inkml:trace>
  <inkml:trace contextRef="#ctx0" brushRef="#br0" timeOffset="73140.99">21940 4734 4571 0,'24'-18'0'15,"-1"1"25"-15,-6 1 48 0,-3 1 23 0,3-3 16 16,-8 7-22-16,-3 4-43 0,-1 4-31 0,-2 2-19 16,-3 1-13-16,0 0-6 0,0 0 3 0,0 17 4 15,0-1 11-15,0 6 3 0,-17 5-20 16,17 7-48-16,0 7-36 0,-14 6-29 0,14 2-27 16,0 4-18-16,-14-2-57 0,14 1-79 0,-9 0-70 15,9-1-61-15,-11 0-106 0,2-1-237 0,3-4 120 16</inkml:trace>
  <inkml:trace contextRef="#ctx0" brushRef="#br0" timeOffset="73411.98">21869 5075 3571 0,'25'-13'7'0,"-13"1"50"0,1 1 69 15,-6 1 52-15,-7 0 25 0,18 1-40 0,-18 0-57 16,9 4-55-16,-9 0-37 0,0 0-12 0,0 1-14 15,0 1 3-15,-27 0-6 0,27 3-28 0,-32 0-33 16,7 0-26-16,5 0-11 0,-3 19 18 0,-4-19 17 16,3 28 2-16,0-9 1 0,4 1-14 0,6 3-8 15,0 2 9-15,2-1 10 0,9 2 23 0,3-5 23 16,0 2 17-16,0-2 14 0,23-2 0 0,-23-3 5 16,26-3 0-16,-12-4-4 0,3-1 4 0,0-5-1 15,0-2 2-15,-1-1 1 0,-5 0-37 0,3 0-92 16,-2-18-127-16,-4 18-192 0,3-18-349 0,-2 18 77 15,2-22 123-15</inkml:trace>
  <inkml:trace contextRef="#ctx0" brushRef="#br0" timeOffset="74651.98">22596 4758 3089 0,'3'-1'49'0,"-1"-3"40"0,-2 2 34 0,0-1 46 15,3 0-12-15,-3 0 7 0,0 2 10 0,0-1-2 16,0 0-2-16,0 0-19 0,0 1-27 0,0 0-27 15,0 1-25-15,0 0-25 0,0 0-23 0,0 0-18 16,0 0-17-16,0 0-4 0,0 0 6 0,0 0 0 16,0 24 11-16,-20-24-2 0,20 26 7 0,0-7 1 15,-22 3-6-15,22 4 7 0,-19 1 0 16,19 4-15-16,-13 2-14 0,13 0-11 0,-14-1-39 16,14 3-32-16,-14-1-40 0,14-2-70 0,-13 1-50 15,5 0-51-15,2-1-41 0,-3-2-50 0,3 0-84 16,-2-1-193-16,2-5-16 0,-2-1 124 0</inkml:trace>
  <inkml:trace contextRef="#ctx0" brushRef="#br0" timeOffset="74863.98">22637 5271 3866 0,'24'-13'16'0,"3"2"31"16,-4-2 65-16,-4 1 62 0,-7 1 33 15,5 0 11-15,-6 0-22 0,-5 3-24 0,-3 4-15 16,-3-2-21-16,0 1-33 0,0 1-36 0,0-1-40 15,0 1-17-15,0 0-21 0,0 1-4 0,0 1-4 16,0 1-14-16,-14 1 0 0,14 0-58 0,0 0-25 16,0 0-31-16,-12 0-37 0,12 17 3 0,-11-17-27 15,11 17-33-15,-12-17-35 0,4 27-37 0,3-10-46 16,-1 1-44-16,1 1-62 0,-2-2-155 0,3-2-53 16,1-2 119-16</inkml:trace>
  <inkml:trace contextRef="#ctx0" brushRef="#br0" timeOffset="75013.99">22714 4991 3636 0,'12'-12'-4'0,"-1"4"-2"0,0-1-3 0,0 3-1 16,1-2 5-16,-4 2-8 0,3 5-38 0,-5-1-60 16,-3 2-62-16,2 0-63 0,-2 0-39 0,3 0-52 15,-3 25-148-15,5-25-178 0,-5 22 79 0</inkml:trace>
  <inkml:trace contextRef="#ctx0" brushRef="#br0" timeOffset="75643.98">22874 5143 3632 0,'15'0'13'0,"-4"0"32"16,0 0 61-16,-11 0 61 0,17 0 40 0,-8-20 19 15,-9 20-10-15,8 0-24 0,-8 0-24 0,0 0-43 16,0-11-48-16,0 11-39 0,0 0-29 0,0 0-23 15,0 0-7-15,0 0 1 0,0 0-6 0,0 0 10 16,0 0 7-16,0 0-14 0,0 0-31 0,-19 18-16 16,19-18-3-16,-14 20 0 0,14-7 14 0,-15 1 7 15,15-1-17-15,-14 2 4 0,14 1 16 0,-9 1-6 16,9-1-4-16,-8 0 8 0,8-2 5 0,0-1 17 16,0-3 18-16,0-2 4 0,0-1-1 15,0-3 7-15,0-2 10 0,0-1 0 0,0-1 6 16,0 0-4-16,0 0-5 0,0 0 1 0,0 0-4 15,0 0 4-15,0-15 1 0,15 15-3 0,-15-20 1 16,0 20-5-16,13-27-3 0,-13 13 3 0,0-1 0 16,11-1 1-16,-11 1 15 0,7 0 0 0,-2 2 9 15,1-1 2-15,-3 3-8 0,2 0-2 0,1 1-9 16,2 3-6-16,-2 1-6 0,4 2-1 0,-3 0-2 16,-1 2-1-16,4 2-2 0,-2 0-3 0,1 0 4 15,-1 0 3-15,-2 0 2 0,2 23-1 0,-2-23-9 16,0 21-2-16,0-8-14 0,-1 1 0 0,-4 0-6 15,1 0-9-15,1 0 1 0,-3 0-3 16,0-1-6-16,0-3 4 0,0 1 6 0,0-1-5 16,0-3 11-16,0 0 8 0,0-2 9 0,-15-2 14 15,15 0 7-15,0-2 2 0,0-1 4 0,0 0 6 16,0 0 11-16,0 0 20 0,0 0 9 0,0 0-6 16,0 0-11-16,0-15-15 0,0 15-5 0,0-17 11 15,0 17 1-15,0-23-3 0,15 8-5 0,-15-1 0 16,0 3 7-16,16-1-1 0,-16-1 7 0,12 0-13 15,-12 1-3-15,15 3 5 0,-7-1-8 0,-2 2-4 16,5-1-5-16,-1 4-8 0,0 0-7 0,3 1 2 16,-1 4-4-16,-1 0-1 0,0 2 3 0,1 0-2 15,2 0 0-15,-3 0-21 0,2 24-16 16,-3-24-26-16,0 30-36 0,-3-10-35 0,3 3-43 16,-6 3-33-16,-1 1-21 0,-1 4-23 0,-2 2-18 15,0 2-36-15,0 1-91 0,-25-2-247 0,25-2 72 16,-21-3 97-16</inkml:trace>
  <inkml:trace contextRef="#ctx0" brushRef="#br0" timeOffset="75851.99">23294 5258 3817 0,'11'-22'10'0,"3"3"68"16,-2 2 67-16,-1 2 51 0,4 0 36 15,-4 2-24-15,0 6-20 0,-3 0-17 0,-2 3-35 16,-3 1-47-16,0 1-50 0,-1 1-43 0,-1 1-21 15,1 0-7-15,-2 0-11 0,0 0-12 0,0 0-13 16,0 21-25-16,0-6-25 0,0 4-38 0,0 6-26 16,0 3-28-16,0 6-38 0,-16 5-33 0,16 1-38 15,0 1-32-15,-14-3-35 0,14-1-64 0,-13-7-239 16,13-7 46-16,-19-10 112 0</inkml:trace>
  <inkml:trace contextRef="#ctx0" brushRef="#br0" timeOffset="75975.99">23336 4915 4137 0,'21'-24'-1'0,"1"3"2"0,1 1 0 16,-1 2-3-16,-3 0 1 0,-2 4-53 0,-2 2-95 15,-4 6-123-15,-5 4-127 0,-3 2-78 0,-3 0-108 16,7 20-175-16,-6-20 126 0</inkml:trace>
  <inkml:trace contextRef="#ctx0" brushRef="#br0" timeOffset="76300.98">23799 4950 4359 0,'16'-15'10'0,"-2"-1"42"15,0-2 60-15,1-1 70 0,-1 3 57 16,2 0 30-16,-7 2-7 0,-4 5-28 0,-2 9-64 16,-2-10-74-16,1 10-55 0,-2-5-51 0,0 5-27 15,0 0-6-15,0 0-5 0,0 0 10 0,0 16 26 16,-17-16 4-16,17 29 11 0,-20-6 1 0,6 4-12 15,0 4 5-15,0 6-4 0,-2 2-8 0,1 2-33 16,-1 3-34-16,1 3-15 0,1-5-11 0,-2 2 8 16,2-1 13-16,-1-1-6 0,2-2-3 0,4-5 25 15,0-5 21-15,3-6 25 0,1 0 23 0,2-9 13 16,3-4 4-16,0-5-11 0,0-3 7 0,0-2-4 16,23-1-7-16,-23 0 12 0,26 0-10 15,-8 0-8-15,2-15-7 0,-3 15-59 0,3 0-53 16,0-17-72-16,-3 17-79 0,0-15-49 0,-1 15-64 15,1-13-54-15,-2 13-69 0,-2-16-200 0,-1 4-25 16,-3-4 132-16</inkml:trace>
  <inkml:trace contextRef="#ctx0" brushRef="#br0" timeOffset="76484.98">23468 5106 3462 0,'-13'0'10'0,"8"0"23"0,5 0 36 16,0 0 50-16,39 0 28 0,-12 0 8 0,0 0-11 15,8 13-30-15,0-13-24 0,4 0-22 16,-3 10-24-16,1-10-20 0,2 0-14 0,-5 11-10 16,0-11 1-16,-2 6-5 0,-4-6 2 0,-1 7-2 15,1-4-43-15,-7 1-56 0,-1-1-104 0,1-1-131 16,-6 2-123-16,-1 1-165 0,0 2-289 0,-5-3 137 16</inkml:trace>
  <inkml:trace contextRef="#ctx0" brushRef="#br0" timeOffset="77611.98">16720 4199 4180 0,'0'0'-3'0,"0"16"9"0,0-16 38 15,0 0 49-15,0 0 72 0,0 0 82 0,0 0 60 16,0 0 67-16,0 0 52 0,0 0-3 0,0 0-45 15,0 0-88-15,0 0-104 0,0 0-81 16,17 0-48-16,-17-17-25 0,0 17-10 0,18-19-3 16,-5 5-2-16,0-2-7 0,5-1-10 0,4-3-7 15,5-1-6-15,5-3 0 0,8-4-1 0,8-3 4 16,11-3-1-16,10-3-2 0,11-4 5 0,10-4-3 16,6-2 2-16,11-3-1 0,3-3 2 0,10 4-2 15,7-1-8-15,8 2 1 0,3 3-1 0,0 1 0 16,4 4 13-16,-4 4 6 0,-3 3 8 0,-8 1 34 15,-12 3 21-15,-13 2 8 0,-12 3-6 0,-9 1-28 16,-16 5-21-16,-11 0-5 0,-10 4-4 0,-12 1-2 16,-7 2-6-16,-9 3-62 0,-9 2-102 0,-1 2-163 15,-6 2-229-15,0 1-108 0,0 1-32 16,-26 0-3-16,3 0 54 0,-5 0-48 0,-12 25-324 16,-4-25 167-16</inkml:trace>
  <inkml:trace contextRef="#ctx0" brushRef="#br0" timeOffset="78255.98">16601 4519 2792 0,'-6'0'40'0,"0"0"40"0,3 0 52 15,-1 0 65-15,4 0 19 0,0 0 27 0,0 0 3 16,0 0-10-16,0 0 1 0,0 0-1 0,0 0 22 16,0 0 0-16,13 0-23 0,-13 0-55 0,0 0-67 15,12-16-41-15,-12 16-25 0,17-18 6 16,-3 7 25-16,6-2-11 0,4-1 6 0,5-2 26 16,8-1-6-16,4 0 17 0,7 0-9 0,8-2-34 15,4 0-25-15,11-1-25 0,4-3-8 0,10 0-10 16,8 0-7-16,5-3 7 0,-1-2 12 0,3 3 48 15,-3-3 34-15,-1 1 20 0,-4-1 12 0,-7 4-33 16,-7 0-26-16,-9 1-12 0,-5 3-24 0,-10 1-6 16,-7 2-8-16,-9 3-8 0,-5 1-3 0,-8 3-1 15,-7 2-5-15,-4 2-46 0,-7 0-109 0,-3 5-174 16,-2-1-225-16,-2 1-98 0,0 1-23 0,0 0 13 16,-27 0 75-16,27 21-41 0,-40-21-345 15,9 23 135-15,-1-9 156 0</inkml:trace>
  <inkml:trace contextRef="#ctx0" brushRef="#br0" timeOffset="78899.99">16823 4021 3129 0,'0'-11'26'0,"0"5"10"0,0 0 45 0,-14-2 57 16,14 2 29-16,0-1 51 0,-14 1 9 0,14-1-6 15,-14 3-11-15,14 1-23 0,-11-1-28 0,11 3-13 16,-5-1-14-16,5 2 8 0,0 0 11 0,0 0 3 15,0 0 6-15,0 0-16 0,0 0-19 0,0 0-9 16,14 0-6-16,-14 0 13 0,0 13 25 0,0-13 0 16,0 0-4-16,0 11-19 0,0-11-29 0,0 14-14 15,0-6-12-15,0 0-11 0,0 2-8 0,-18 1-16 16,18 1 3-16,0 1-8 0,-16 1 5 0,16 2 3 16,-12 1-3-16,12 2-3 0,-19-1-9 15,8 3-7-15,-1 0-11 0,-5 1 2 0,-3 1-2 16,1-1-2-16,-3 1 5 0,2-1-2 0,2 0-5 15,-1 0 3-15,2-1-3 0,2-3-4 0,2 0 10 16,2-2-2-16,7 0-2 0,-3-3 13 0,6 1 4 16,1-2 6-16,0-1 10 0,0 1-4 0,32 1-4 15,-11-2-3-15,5 0-11 0,5 0-9 0,-2 0 0 16,9-1-4-16,0 0-1 0,3 0-70 0,4-1-65 16,-5 0-112-16,-1 1-156 0,-1-1-107 0,3-3-110 15,-2 2-53-15,-4-1-47 0,-5 0-67 0,-2 1-270 16,-2-3 35-16,-6-1 205 0</inkml:trace>
  <inkml:trace contextRef="#ctx0" brushRef="#br0" timeOffset="79884.98">19457 3346 3610 0,'4'0'18'0,"6"0"23"0,-4 0 36 16,2 0 48-16,4 0 40 0,-4 0 15 0,1 0 1 16,2 0-22-16,-2 0-32 0,2 0-24 0,-5 0-25 15,2 0-20-15,1 0-23 0,-2 0-14 0,-4 0-11 16,1 0-7-16,-1 0 3 0,-3 19 23 0,0-19 17 15,0 18 36-15,0-5 34 0,0 3 17 0,0 1 31 16,0 3 0-16,0 0-20 0,-17 2-30 0,17 1-43 16,0 4-28-16,-17-1-14 0,17 1-14 0,-14-1-6 15,14-1-9-15,-20 0-4 0,11-4-5 0,-2 0 9 16,-1-5-5-16,-2-2-8 0,-3-3-24 0,3-3-37 16,-3-4-18-16,-3-2-30 0,-1-2 0 15,1 0 1-15,-3-22 6 0,0 5 31 0,-1-5 26 16,4-5 18-16,-3-4 23 0,6-1 1 0,0 2 16 15,3-2 12-15,5 1 27 0,4 4 16 0,5 3 9 16,0 2 12-16,0 5-17 0,25 1-9 0,-5 0-16 16,3 3-14-16,7 2-11 0,4 1-9 0,0 3-8 15,3 3 0-15,0 0-4 0,1 0-55 0,-3 4-68 16,-1 0-79-16,-3 0-91 0,-4 0-36 0,-7 0-50 16,0 17-48-16,-3-17-41 0,-9 14-71 0,-2-14-230 15,0 16 31-15,-6-16 132 0</inkml:trace>
  <inkml:trace contextRef="#ctx0" brushRef="#br0" timeOffset="80595.98">19753 3435 4636 0,'20'-15'8'0,"-3"7"19"16,-3 1 40-16,0 0 43 0,-2-2 26 0,2 1-3 15,-6 1-30-15,1 3-48 0,-5-1-31 0,-4 4-20 16,3 0-13-16,-3 1-7 0,0 0-38 0,0 0-12 15,0 0-4-15,0 0-4 0,0 0 11 0,0 18-9 16,-17-18-22-16,17 18 2 0,0-18 4 0,-21 24 21 16,21-8 19-16,-12-2-7 0,12-1 14 0,-11-3-2 15,11 1 10-15,0 0 22 0,0-2 5 16,0 1 10-16,0-3 1 0,17 2-2 0,-17-2 13 16,31-1 28-16,-14 0 34 0,3-2 33 0,1-2 25 15,-1-2-7-15,0 0-2 0,0 0 5 0,-3 0 27 16,-1-21 35-16,-2 21 10 0,-1-17 18 0,-3 17-20 15,1-20-30-15,-2 20-19 0,-1-20-46 0,-2 10-49 16,0-1-21-16,-1 1-29 0,-2 3-12 0,0 0 7 16,0 1-10-16,-3 2-1 0,0 1-7 0,0 1-10 15,0 2-4-15,0 0 3 0,0 0 6 0,0 0 1 16,0 20 13-16,0-20 3 0,0 25-26 0,0-8-18 16,0 4-34-16,-14 3-17 0,14 3 8 15,0 0 8-15,0 0 7 0,0-1-9 0,0 2 18 16,-9-5 22-16,9-2 21 0,0-5 23 0,0-3 9 15,0-6-5-15,0-1 14 0,20-5 0 0,-20-1 0 16,23 0 0-16,-6-20-4 0,3 20 5 0,4-34 0 16,4 11 14-16,1-5 9 0,-1 0 30 0,-2-1 13 15,4-3 16-15,-2 0-8 0,-5 1 9 0,-3 2 6 16,0 0-9-16,-6 1 7 0,0 1-15 0,-1 0-9 16,-6 1 3-16,3-1 12 0,-3 3-6 0,0-1-1 15,-4 3-11-15,-3-2-14 0,3 4-14 0,-3 3-6 16,0 2-9-16,0 2-9 0,0 3-13 0,0 4-19 15,0 1-12-15,0 3-13 0,0 2 0 16,0 0 12-16,0 0 0 0,0 0 8 0,0 24 3 16,-17-24 0-16,17 32-1 0,-16-10 2 0,16 2-17 15,-18 5-13-15,5 1-15 0,7 4-21 0,-2 0-12 16,8 2-4-16,-12 1 1 0,7 1-5 0,5 3 14 16,-6 2 13-16,3-2-7 0,3 0 12 0,0-1-6 15,-3-3-11-15,3-1 14 0,0-6 15 0,0-6 11 16,0-6 27-16,0-3 9 0,0-5 5 0,0-4 9 15,20-2-5-15,-20-4-28 0,0 0-51 0,15 0-81 16,-15 0-88-16,14 0-54 0,-14-19-33 0,17 19 2 16,-9-19-4-16,1 19-24 0,1-25-38 0,-6 9-41 15,0-1-51-15,-1-2-126 0,-3-3-182 16,0-3 120-16</inkml:trace>
  <inkml:trace contextRef="#ctx0" brushRef="#br0" timeOffset="80807.99">20215 3415 3039 0,'-6'0'39'0,"3"0"59"0,3 0 76 0,0 0 85 16,0 0 40-16,0 13 22 0,0-13 1 0,0 0-11 15,0 0 6-15,0 0-2 0,0 0-36 0,15 0-61 16,-15 0-83-16,11 0-79 0,-11 0-41 0,17 0-12 16,-3-13-10-16,1 13 4 0,3 0-5 15,-1 0 0-15,6-12 7 0,-1 12-19 0,1 0-68 16,0-8-80-16,0 8-85 0,4 0-82 0,-3-6-19 15,0 4-36-15,-1 0-50 0,0 0-60 0,-3 0-90 16,-3-1-275-16,7-2 16 0,-10-3 158 0</inkml:trace>
  <inkml:trace contextRef="#ctx0" brushRef="#br0" timeOffset="81059.98">20815 3204 4451 0,'11'0'7'0,"-2"0"66"16,0 0 80-16,-4-20 109 0,4 20 119 0,-1-18 39 16,-5 18-19-16,0 0-68 0,-3-12-104 0,0 12-104 15,0 0-62-15,0 0-46 0,0-7-27 0,0 7-10 16,0 0-11-16,0 0 0 0,0 0 4 0,0 0 3 16,0 23 18-16,-17-23 3 0,17 34 1 0,0-10 3 15,-20 4-33-15,20 6-46 0,-11 4-66 0,11 4-62 16,-12 3-51-16,12 3-50 0,-6 2-43 0,1 2-27 15,-1-1-24-15,0 0-27 0,1-2-29 0,-1-2-51 16,-1-4-77-16,1-7-293 0,-1-8 138 0</inkml:trace>
  <inkml:trace contextRef="#ctx0" brushRef="#br0" timeOffset="81272.98">20899 3624 4478 0,'21'-19'9'0,"-1"1"61"0,-4 0 67 0,1 1 73 15,-3-5 54-15,0 7 2 0,-5 3-26 0,-3 4-52 16,-2 3-68-16,-3 1-62 0,-1 0-50 0,3 1-29 16,-3 3-19-16,0 0 2 0,0 0 8 0,0 0 14 15,0 0 12-15,0 25-11 0,0-25-23 0,-20 32-31 16,20-12-46-16,0 5-38 0,0 2-29 0,0 4-27 16,0 1-16-16,0 2-28 0,0-1-39 15,0-2-87-15,0-2-73 0,0-2-96 0,0-4-283 16,0-7 8-16,0-7 145 0</inkml:trace>
  <inkml:trace contextRef="#ctx0" brushRef="#br0" timeOffset="81412.99">21097 3359 4606 0,'0'-17'8'0,"20"3"24"0,-20 3 28 16,0 2 4-16,25-2-8 0,-25 2-24 0,0 3-45 15,0 3-62-15,11 2-79 0,-11-1-117 0,0 2-135 16,0 0-78-16,0 0-89 0,0 0-327 0,0 19 108 15,0-19 135-15</inkml:trace>
  <inkml:trace contextRef="#ctx0" brushRef="#br0" timeOffset="82256.98">21153 3557 4318 0,'0'0'0'0,"20"-18"59"0,-20 18 77 16,19 0 91-16,-5-19 82 0,-14 19 17 0,17 0-26 15,-17 0-67-15,0-10-74 0,12 10-71 0,-12 0-55 16,0 0-29-16,0 0-12 0,5-6-12 0,-5 6-1 16,0 0-4-16,0 0-4 0,0 0-38 0,0 0-38 15,0 0-39-15,0 0-33 0,0 0 6 16,0 0 21-16,0 0 36 0,0 0 37 0,0 0 39 16,0 0 21-16,0 10 11 0,0-10 8 0,0 0 0 15,0 0 9-15,0 0 0 0,0 0 1 0,0 0-2 16,0 0-10-16,17-16 3 0,-17 16 0 0,0 0 2 15,18-18-2-15,-18 18 6 0,0-14-4 0,11 14 7 16,-11-11 4-16,0 11-4 0,0-11 1 0,0 11-8 16,0-11-6-16,0 6 6 0,0-1-5 0,0 1 5 15,-29-3 2-15,15 2-13 0,-6 1 4 0,-4-1-5 16,1 3-5-16,-2 1 0 0,-1 2-12 0,3 0-20 16,1 0-1-16,6 0-9 0,-1 27 10 15,8-27 13-15,1 28 10 0,2-10 13 0,6 3 5 16,0 4 13-16,0 0 0 0,20 2-1 0,-20 2-2 15,24-2-4-15,-24-2 2 0,31 0 5 0,-16-4-2 16,2-5 24-16,-3-3 10 0,3-5 12 0,0-4 13 16,3-4-22-16,-3 0-2 0,7 0-5 0,-1-25-22 15,-3 25-4-15,3-34-8 0,1 11-15 0,-3-3 12 16,3 1 7-16,-4-1 1 0,-3-1 8 0,1 1 22 16,-2 2 22-16,-4 0 10 0,-1 4 15 0,2 2 5 15,-3-1 2-15,-3 2-1 0,3 2 27 0,0 1-6 16,-3-1-4-16,0 4 2 0,-1 0-31 0,2 1-10 15,-2 1-9-15,-3 1-2 0,3 1 0 16,-3 0-2-16,-1 3-9 0,1-2-13 0,-3 1-6 16,3 2-20-16,-3 1-4 0,0-1-2 0,0 2-7 15,0 0 0-15,0 1 1 0,0 0-4 0,0-1-1 16,0 1 0-16,0 0 1 0,0 0-4 0,0 0 1 16,0 0-3-16,0 0-2 0,0 0 2 0,0 0 0 15,0 0 0-15,0 0 4 0,0 0 6 0,0 16-7 16,0-16 7-16,0 11-7 0,-17-2-2 0,17 1 16 15,0 2-10-15,-14 2 8 0,14 3 1 0,-12 5-10 16,5 0 25-16,0 3-2 0,0 4-9 0,6 4-5 16,1 2-18-16,-5 6-12 0,5 1-8 0,0 1-9 15,0 2 5-15,0 1-5 0,0-4 13 16,19-2 10-16,-19-4-8 0,0-6 13 0,0-7 2 16,17-4 14-16,-17-5 11 0,0-5 19 0,0-3 12 15,0-4 13-15,0-2 1 0,8 0-16 0,-8-17-18 16,6 17-24-16,-6-30-10 0,8 7-1 0,-2-3 5 15,-3-5 3-15,3-3 4 0,-1-2 4 0,-1-1 6 16,-2-1 5-16,4 1 0 0,-3 3-10 0,0 2-11 16,2 2-24-16,-2 3-16 0,3 2-12 0,2 3-37 15,1 3-17-15,1 3-40 0,1 0-54 0,1 3-33 16,-1 1-60-16,3 3-39 0,0 2-40 0,1 1-70 16,-4 4-60-16,5 2-50 0,-3 0-131 15,1 0-154-15,0 0 155 0</inkml:trace>
  <inkml:trace contextRef="#ctx0" brushRef="#br0" timeOffset="82863.99">22075 3336 3878 0,'0'-11'41'0,"0"1"57"0,24 0 55 0,-24 1 58 16,15 1 8-16,-15-1-12 0,19 2-23 0,-19 2-55 15,0 3-48-15,0-1-50 0,0 3-30 0,0-1-9 16,0 1-8-16,0 0 1 0,0 0 0 0,0 0 0 15,0 0 10-15,-17 16 3 0,17-16 7 0,-25 18 5 16,9-18-1-16,-4 26 5 0,0-12-5 0,-2 2-13 16,1 0-5-16,0 0-9 0,1 0-13 0,3 0 4 15,0-2-7-15,3-1 8 0,3 0 12 0,2-1 8 16,4 0 3-16,2-4 3 0,3 3 51 0,0 1 24 16,0 2 49-16,31 2 36 0,-11 2-7 15,4 2 9-15,1 1 5 0,1 4-2 0,5-2-4 16,-5 0-15-16,2-2-29 0,-5 0-34 0,-2-1-34 15,-4-1-19-15,-2-3-14 0,-4 1-6 0,-5 0-5 16,-1 0 4-16,-5 0-3 0,0 1 3 0,0 1 0 16,-19 1-1-16,19-1-1 0,-39 1-38 0,12-1-73 15,-8 1-127-15,-8-3-172 0,-3-2-105 0,-9-2-86 16,-5-2-91-16,-8-4-70 0,-7 0-380 0,-4-7 144 16,-3 0 220-16</inkml:trace>
  <inkml:trace contextRef="#ctx0" brushRef="#br0" timeOffset="83371.98">19167 3941 4240 0,'-17'0'2'0,"4"0"0"16,6 0-1-16,0 12 6 0,4-12 29 0,3 0 33 15,0 0 32-15,0 0 33 0,0 0-10 0,0 0-7 16,0 0-13-16,0 0-23 0,0 0-5 0,0 0-11 16,0 0-10-16,0 0 0 0,0 0 3 0,0 0 32 15,0 0 38-15,0 0 22 0,0 11-2 0,0-11-39 16,24 0-49-16,-1 0-36 0,8 0-28 0,15 0-1 16,12 0-3-16,16 0-3 0,10 0 3 15,14 0-5-15,13 0 2 0,15 0-1 0,12 0-1 16,9 0 1-16,11 0-5 0,2 0 8 0,13 0 4 15,4 0-7-15,1 0 11 0,7 0-11 0,-10 0 4 16,-6 0 4-16,-3 0-16 0,-5 0 8 0,-6 0-8 16,-14 0 0-16,-10 0 16 0,-17 0-4 0,-13 0-16 15,-13 0-117-15,-16 0-100 0,-15 0-103 0,-17 0-121 16,-13 0 6-16,-13 0 6 0,-14 0 13 0,-23 0 23 16,-12 18-63-16,-16-18-275 0,-12 16 94 0</inkml:trace>
  <inkml:trace contextRef="#ctx0" brushRef="#br0" timeOffset="83751.98">18972 4196 4671 0,'0'7'-3'0,"23"-1"-7"0,-23-6 2 16,21 0 3-16,-21 0 9 0,24 0 23 0,-24 0 12 15,20 0 22-15,-20-14 31 0,20 14 28 0,-11 0 19 16,2 0-4-16,2 0-27 0,4-13-39 0,0 13-34 16,0 0-16-16,6 0-8 0,5-7 1 0,6 7 23 15,6-6 13-15,13 6 12 0,4-7 8 16,12 5-18-16,14 0-20 0,9-1-9 0,15 0-13 16,11 0 0-16,20 2 36 0,10 1 18 0,14 0 33 15,10 0 23-15,11 0 6 0,12 0-2 0,3 0-6 16,1 0-5-16,-1 0-14 0,-1 13-13 0,0-13-16 15,-2 0-15-15,-12 0-19 0,-7 0-8 0,-15 9-3 16,-9-9 8-16,-11 0 23 0,-17 8 16 0,-16-8 8 16,-19 4-1-16,-16-4-26 0,-16 3-18 0,-15-3-23 15,-13 0-27-15,-10 0-77 0,-11 0-113 0,-4 0-140 16,-4 0-151-16,0 0-50 0,-29 0-21 0,4 0-25 16,-6 0-56-16,-11 0-161 0,-10 0-273 15,-9 0 173-15</inkml:trace>
  <inkml:trace contextRef="#ctx0" brushRef="#br0" timeOffset="88583.99">20944 6884 3657 0,'3'-4'47'0,"3"2"58"0,-3 1 54 0,0 0 50 16,2-2 7-16,-2 2-10 0,-3 0 8 0,3 1 27 15,-3 0 30-15,0-1 53 0,3 1 5 0,-3 0-34 16,0 0-67-16,0 0-78 0,3-2-60 0,-3 2-31 15,0 0-19-15,0 0-22 0,0 0-6 16,0 0-12-16,0 0-6 0,0 0 2 0,0 0-2 16,0 0 2-16,-17 0 0 0,17 19 3 0,-26-19 2 15,9 13 1-15,0-13 3 0,-7 20-6 0,1-6 2 16,0-1-6-16,1 4 0 0,2 0 6 0,-3 3 5 16,3 1 5-16,-1 2 8 0,7 0-2 0,-1 2-12 15,4 3-1-15,5 3-47 0,0-1-18 0,4 3-30 16,2-1-21-16,0 2-12 0,0 2-33 0,25-3-48 15,-25-3-79-15,26-2-25 0,-26-1-21 0,27-6 8 16,-27-1 24-16,21-4-2 0,-8-4-27 0,-2-4-25 16,-2-4-36-16,-1-3-56 0,1-1-161 0,-1 0-149 15,1-26 110-15</inkml:trace>
  <inkml:trace contextRef="#ctx0" brushRef="#br0" timeOffset="89207.99">21176 7073 3326 0,'20'-7'21'16,"0"0"18"-16,-3 0 37 0,-1 3 42 0,-2-2 28 15,0 2 26-15,0 0 7 0,-5 1-11 0,-3 0-14 16,2 3-13-16,-5-2-10 0,0 2 3 0,0-1 0 16,-3 0-7-16,0 1-19 0,0-2-18 15,0 2-36-15,0 0-15 0,0-1-13 0,0 1-10 16,0 0 2-16,-17 0-3 0,17 0 0 0,-15 0-7 15,1 0-4-15,-3 0 3 0,0 0-3 0,-6 0 2 16,2 0-7-16,-2 0-7 0,1 14 3 0,-1-14-3 16,3 0 7-16,0 10 1 0,4-10-8 0,1 0-3 15,2 11 6-15,4-11 1 0,1 0 8 0,2 6-1 16,3-6 6-16,2 0-1 0,-1 3 12 0,0-3 67 16,2 0 36-16,0 0 41 0,0 0 16 0,0 3-29 15,0-3-20-15,0 1-20 0,0-1-20 0,0 1-10 16,0 0-8-16,0 0-6 0,0-1-9 0,14 0-13 15,-14 0-21-15,0 0-16 0,0 0-4 16,0 1-5-16,0-1-4 0,0 0-7 0,0 2-1 16,0-1-4-16,0-1-1 0,0 2 8 0,0 0 3 15,0 0-1-15,0 3 17 0,0 1 4 0,0 0-4 16,-17 1 3-16,17 0-9 0,0 1-10 0,0 0 11 16,-9-1-2-16,9 0-5 0,0 2 11 0,0-3-6 15,0 1 4-15,0-1 1 0,0 0-2 0,0 0 7 16,0 0 36-16,0-1 34 0,0 1 38 0,20 0 28 15,-20 0-5-15,20 1-2 0,-7 1-10 0,-2 1-5 16,3-2 7-16,3 0-19 0,-5 0-32 0,-1 0-30 16,1-1-39-16,-4-1-13 0,-2-1 0 0,0-2 0 15,-3 0 0-15,-1-1 0 0,-2 0 0 16,0 0 0-16,0 0 0 0,0-1 0 0,0 3 0 16,0 0 0-16,0 1 0 0,0 4 0 0,0 1 0 15,-22 3 0-15,22 1 0 0,-21 3 0 0,7 3 0 16,0 0 0-16,-3 1 0 0,0-2 0 0,1 2 0 15,-2-3-70-15,2 0-91 0,-1-3-105 0,0-2-138 16,0-2-104-16,0-3-91 0,4-2-28 0,-1-2 5 16,0-3-25-16,4 0-42 0,-3 0-221 0,4-31-112 15,1 11 199-15</inkml:trace>
  <inkml:trace contextRef="#ctx0" brushRef="#br0" timeOffset="89567.99">21364 7230 3610 0,'31'0'52'0,"-2"0"25"16,-4-20 59-16,-2 20 65 0,-6 0 7 0,-1-22 22 16,-5 22-15-16,1 0-27 0,-4-14-27 0,-5 14-29 15,0 0-26-15,0 0-35 0,-3 0-31 0,0 0-17 16,0 0-23-16,0 0-4 0,0 0-9 0,0 0 5 16,0 0-4-16,0 0 6 0,0 0 0 0,-15 0 4 15,15 19 8-15,0-19-1 0,-14 20 8 0,14-7-7 16,-17 1 2-16,10-1-10 0,-2 1 0 0,1 2-4 15,-1-2-6-15,-2 2 10 0,2-1 3 16,-2-2-36-16,-3 0-17 0,5-2-22 0,-2-3-18 16,-2-1 31-16,3-2 15 0,-1-2 19 0,-2-3 22 15,3 0 2-15,3 0 14 0,0-17 0 0,-3 17-11 16,4-23 8-16,5 7-8 0,-1 0 4 0,2-2 12 16,0 3-4-16,0-4-3 0,19 4-3 0,-19 2-12 15,23-2 1-15,-8 4 0 0,1 0-6 0,4 2 2 16,-3 2-2-16,0 3-7 0,0 0-26 0,0 1-50 15,0 2-73-15,-1 1-83 0,-5 0-71 0,-2 0-69 16,-1 0-42-16,-2 19-45 0,2-19-85 0,-2 20-215 16,-3-20 119-16</inkml:trace>
  <inkml:trace contextRef="#ctx0" brushRef="#br0" timeOffset="89812.99">21833 7190 4192 0,'13'-8'45'0,"-2"0"69"0,-2 1 82 16,-6 2 86-16,8-3 39 0,-8 2 25 0,0 2-24 15,-3 3-47-15,0 0-69 0,0 1-94 0,0-2-66 16,0 2-46-16,0 0-29 0,0 0-5 0,0 0 5 16,0 0 3-16,0 0 13 0,-17 0-2 15,17 25-57-15,-20-25-53 0,20 31-63 0,-23-9-52 16,12 4-1-16,-2 3-13 0,-1 2-11 0,1 0-27 15,0 2-36-15,-1-3-58 0,0-1-43 0,0-2-33 16,-3-3-54-16,-1-6-202 0,4-6 21 0,-3-7 120 16</inkml:trace>
  <inkml:trace contextRef="#ctx0" brushRef="#br0" timeOffset="90119.99">21602 7189 3519 0,'22'-2'8'0,"-2"0"28"0,-3 1 33 0,-7 0 31 15,2-4 18-15,-4 2-10 0,-8 1-25 16,9 1-27-16,-9 0-25 0,0-1-17 0,0 1-9 16,0 0-7-16,0 1-1 0,0 0-2 0,0 0-1 15,0 0 5-15,0 0 0 0,-17 0 4 0,17 0 0 16,0 20 0-16,-15-20 1 0,15 13-2 0,-14-13 3 16,14 14-12-16,-14-14-22 0,4 15-12 0,3-15-22 15,-3 10 3-15,4-10 20 0,0 7 14 0,-2-7 20 16,5 0 17-16,-2 0 16 0,2 3 26 0,2-3 22 15,-1 0 1-15,2 0-10 0,0 0-27 0,0 0-12 16,0-19-2-16,0 19-5 0,22-14 7 0,-22 14-15 16,0-16-8-16,20 16-1 0,-20-13-8 0,16 13 2 15,-16-10-27-15,10 10-49 0,-10 0-68 16,14-5-103-16,-14 5-81 0,10 0-70 0,-3 0-76 16,0 17-210-16,2-17-36 0,0 20 118 0</inkml:trace>
  <inkml:trace contextRef="#ctx0" brushRef="#br0" timeOffset="90455.98">21889 7424 3746 0,'8'0'23'16,"-2"-16"44"-16,2 16 46 0,-3 0 49 15,-1 0 19-15,2-11-3 0,-2 11-21 0,-3 0-31 16,1 0-38-16,-1-7-45 0,-1 7-21 0,0 0-28 15,0 0-9-15,0 0 3 0,0 0-10 0,0 0 11 16,0 0 2-16,0 0 2 0,0 19-14 0,0-19-23 16,0 17-16-16,-14-17-23 0,14 20-3 0,0-9-7 15,-14 0-3-15,14-1 5 0,-9-1 6 0,9-3 23 16,-14 0 24-16,9-1 21 0,-1-5 19 0,-3 0 6 16,3 0-1-16,-2 0 0 0,-1 0-3 0,2-21 0 15,0 21 9-15,4-19 9 0,-2 19 5 0,2-23 2 16,0 23 5-16,3-22-11 0,0 12-2 0,0 10-4 15,0-16-19-15,0 9 0 0,0-1-28 16,23 3-49-16,-23 0-62 0,17 1-104 0,-17 1-86 16,22 3-71-16,-10 0-89 0,1 0-218 0,1 0 1 15,3 0 120-15</inkml:trace>
  <inkml:trace contextRef="#ctx0" brushRef="#br0" timeOffset="90715.99">22038 6975 4093 0,'17'0'-2'0,"3"0"12"15,-1 0 24-15,0 0 37 0,1 0 35 16,-8 0 17-16,-1 0 0 0,0 13-29 0,-5-13-31 16,0 0-30-16,-1 0-24 0,-1 13-7 0,0-13-4 15,-3 14-3-15,2-3 6 0,-3 4-1 0,0 3-5 16,0 2 13-16,0 5 0 0,0 6-2 0,0 4 9 15,0 4-11-15,-20 2-5 0,20 4-3 0,-12 2 1 16,12 4-7-16,-22-1-32 0,10-4-56 0,-2 1-88 16,-3-4-104-16,-1-6-96 0,1-2-69 0,-3-4-76 15,-3-3-235-15,3-8-2 0,-3-3 129 0</inkml:trace>
  <inkml:trace contextRef="#ctx0" brushRef="#br0" timeOffset="91720.98">23914 8879 4388 0,'0'-4'27'15,"0"2"50"-15,0-3 54 0,0 3 60 0,0-2 55 16,0 2 46-16,0 0 34 0,0 1-4 0,0 1-45 16,0 0-72-16,0 0-72 0,0 0-41 0,0 0-36 15,0-2-16-15,0 2-17 0,-23 0-17 16,7 0 6-16,1 19-17 0,-4-19 9 0,1 25 9 16,-7-6-6-16,-2 4 13 0,-1 7-7 0,-3 6 2 15,0 3-3-15,-1 6-1 0,-2 5 1 0,-2 4-5 16,5 1 1-16,0 1 0 0,5-1-5 0,4-1 0 15,3-2-5-15,4-3-18 0,7-3-28 0,4-3-19 16,4-3-59-16,0-5-53 0,0-4-57 0,17-5-85 16,-17-3-50-16,29-5-27 0,-12-5-41 0,2-6-53 15,1-3-81-15,-2-4-123 0,6 0-324 0,1 0 156 16</inkml:trace>
  <inkml:trace contextRef="#ctx0" brushRef="#br0" timeOffset="92415.99">24119 9151 3723 0,'6'-10'45'0,"-2"2"64"16,3-2 62-16,-3 2 53 0,3 0 1 0,-3 0-25 16,-2 2-28-16,-1 1-36 0,1 1-35 0,-2 1-37 15,0 0-32-15,0 1-18 0,0 0-6 16,0 1 0-16,-20 1-1 0,20 0 0 0,-20 0-3 16,6 0-3-16,-3 0-9 0,-2 0-1 0,-3 22 0 15,-1-22-2-15,0 19 9 0,-4-19 0 0,3 22-2 16,-3-9-12-16,2 1-17 0,1-1-18 0,3 1-16 15,4 1-1-15,2-1 4 0,2 0 11 0,4 0 13 16,3-2 9-16,1 0 12 0,5 0 8 0,0-5 13 16,0 0 3-16,0 0 5 0,0-3-5 0,17-1-5 15,-17-2-2-15,25 0-2 0,-9-1 4 0,2 0 1 16,4 0 3-16,-2 0 2 0,2-16-1 0,0 16 22 16,-1-14 22-16,-2 14 14 0,-1-19 19 15,0 5 1-15,-3 0 13 0,1 0 12 0,-4-2 20 16,0-1 38-16,-1 0 0 0,-2-1-2 0,-1 0-9 15,0 1-37-15,-2 1 6 0,0 1 8 0,-3 1-3 16,2 5-11-16,-3 0-30 0,1 3-36 0,-2 1-28 16,-1 3-20-16,0 2-23 0,2 0-8 0,-2 0 0 15,0 0 6-15,0 0 15 0,0 23 2 0,0-23 7 16,-19 33 0-16,19-9 3 0,-17 2 6 0,17 8-7 16,-21 4-3-16,8 1-17 0,1 5-77 0,-1-1-92 15,2 1-121-15,1-1-120 0,-1-1-24 0,1-2-14 16,3-3-14-16,1-3-45 0,-2-3-63 0,3-3-157 15,2-4-170-15,1-5 175 0</inkml:trace>
  <inkml:trace contextRef="#ctx0" brushRef="#br0" timeOffset="92696.99">24083 9531 3698 0,'12'-6'67'0,"2"-2"49"0,-1 0 79 0,1 1 89 16,0 0 26-16,-2-1 64 0,-1 0 27 0,0 3-1 15,-5-2-33-15,0 1-62 0,-3 2-75 0,0-1-66 16,-1 1-49-16,-1 0-45 0,-1 1-32 0,0-1-21 16,0 1-14-16,0 2-9 0,0-1-2 0,0-1-8 15,0 3-1-15,-15 0-2 0,15 0-2 16,0 0 3-16,-16 0-2 0,16 22 2 0,-12-22-4 16,12 22-5-16,-14-7-6 0,14 2-11 0,-11 1-9 15,11 2-20-15,-8 3-29 0,8-1-16 0,-3 0-31 16,2 1-57-16,1-3-49 0,0 1-40 0,0-4-26 15,0 0 25-15,0-5 24 0,0-1 6 0,0-3 7 16,0-4-37-16,0 1-82 0,0-5-78 0,0 0-214 16,12 0-188-16,-12 0 148 0</inkml:trace>
  <inkml:trace contextRef="#ctx0" brushRef="#br0" timeOffset="92947.98">24533 8975 4593 0,'23'-12'25'16,"-1"0"45"-16,-4 6 62 0,-2 1 54 0,2-2 29 16,-4 3-13-16,-6 2-20 0,-5 1-28 0,-1 1-42 15,-2 0-16-15,0 0-43 0,0 0-21 0,0 0-24 16,0 0-16-16,0 0 18 0,0 15 4 0,0-15 20 16,-17 20 17-16,17-3-11 0,0 7 35 0,-21 6 20 15,21 7-4-15,-18 5-3 0,18 10-40 0,-17 4-27 16,9 2-14-16,-1 2-3 0,1 1-10 0,-3-1-101 15,-1-2-148-15,1-4-137 0,-5-4-103 16,-1-4-24-16,-3-5-2 0,-2-6-19 0,-2-3-57 16,-4-6-142-16,-2-5-143 0,-2-6 157 0</inkml:trace>
  <inkml:trace contextRef="#ctx0" brushRef="#br0" timeOffset="93939.98">22032 7830 2873 0,'6'-2'48'0,"-6"-1"58"0,0 0 65 0,3 2 65 15,0-1 12-15,-1 0-3 0,-2 0-10 0,1-1-11 16,-1 2-15-16,0 1-1 0,0-2-3 0,0 1 6 16,0 1 22-16,0-2 10 0,0 1 1 15,0 1-7-15,0 0-7 0,0 0-18 0,0 0-13 16,0 0-21-16,0 0-42 0,0 0-19 0,-15 0-7 15,15 0-7-15,-14 0 5 0,14 0-15 0,-17 0-24 16,8 0-20-16,-5 10-26 0,-3-10-13 0,-4 0-7 16,4 0-1-16,-6 10-2 0,3-10-2 0,-3 11-5 15,3-2 0-15,-2 1-1 0,3 4 1 0,1 3-9 16,2 2-21-16,-1 4-7 0,3 1-8 0,5 4 0 16,-2 2-3-16,5 4-9 0,4 2-8 0,1 0-9 15,1 3-8-15,0-4-4 0,0 3-19 0,18-4-34 16,-18-4-28-16,16 0-49 0,-16-7-71 0,15-3-42 15,-15-5-38-15,17-2-23 0,-17-4-7 16,20-4-67-16,-9-1-83 0,-1-3-128 0,2-1-327 16,4 0 163-16</inkml:trace>
  <inkml:trace contextRef="#ctx0" brushRef="#br0" timeOffset="94571.99">22111 8052 3122 0,'0'0'51'0,"14"0"48"0,-14 0 53 0,0 0 52 16,0 0-6-16,0 0-18 0,0-2-24 15,0 1-38-15,0-1-37 0,0-1-20 0,0-1-9 16,0 1-1-16,6-1 6 0,-6 0 1 0,0-1-16 15,5 1-16-15,-5 1-3 0,3 0-1 0,2 1-11 16,-1-1 0-16,1 1-8 0,4 1-11 0,2 0 3 16,0-1-3-16,1-1-9 0,1 3-5 0,2 0-3 15,1 0-4-15,-6 0 3 0,4 0-7 0,-4 0 4 16,1 0 7-16,-5 0 0 0,3 13 10 0,-6-13-7 16,2 0-1-16,-5 15 5 0,3-15 2 0,-3 11 8 15,0-11-2-15,0 14 7 0,0-4-2 0,0-1 5 16,-20 3 1-16,20 1-2 0,0 1-2 0,-20 2-2 15,20 1-3-15,-14-1-9 0,14 2-2 16,-17 1-2-16,6-2 3 0,-2 2 4 0,1-1 1 16,0 0-3-16,-4-1-2 0,2 0 2 0,-1-1 3 15,1-2 6-15,0 1 6 0,1-5 0 0,2 1-2 16,1-3-3-16,0 0 0 0,6-2 3 0,-1 0 14 16,3-4 21-16,2 2 18 0,0-2 13 0,0 0-4 15,0 1-16-15,22-1-22 0,-22 1-10 0,28-1-9 16,-9 1-3-16,1 0 0 0,3-1-1 0,3 0 1 15,-1 0-19-15,-2 0-39 0,1-2-57 0,-1 0-83 16,-3 0-93-16,0 0-86 0,-1 0-79 0,-4 0-138 16,-1-19-258-16,0 19 125 0</inkml:trace>
  <inkml:trace contextRef="#ctx0" brushRef="#br0" timeOffset="95163.98">22671 8146 3651 0,'18'0'59'0,"-1"0"51"0,-1 0 65 0,-5 0 73 16,-2-23 1-16,6 23 14 0,-8-14-6 0,0 14-7 15,-3 0-3-15,-3-12-16 0,2 12-37 0,-3 0-63 16,0 0-59-16,0-8-48 0,0 8-26 0,0 0-1 16,0-6 7-16,0 6-7 0,-26-3-1 15,26 3 4-15,-23-4-11 0,7 2 11 0,-3 1 4 16,1 0 4-16,-2 0-3 0,0 1-5 0,-1 0 0 15,6-1-4-15,-5 1-4 0,6 0 4 0,1 0 3 16,2 0-7-16,4 0 11 0,1 0-2 0,-1 0-1 16,6 0 1-16,-1 0 7 0,1 0 7 0,1 0 9 15,0 0 34-15,0 0 20 0,0 0 14 0,0 0 12 16,0 0-6-16,0 11-20 0,0-11-18 0,0 0-23 16,14 0-26-16,-14 0-13 0,0 0-16 0,0 8-2 15,0-8 3-15,0 8 3 0,0-2 7 0,0 1 2 16,0 4-1-16,0 0 3 0,0 4 5 0,0-1 2 15,0 3-4-15,0-1-6 0,0 1 5 16,0-3-2-16,-17 2 8 0,17-2 2 0,0-1-5 16,-16 0 4-16,16-4-1 0,-11 0 3 0,11-2 5 15,0-3-2-15,-6 1 8 0,6-4 54 0,0 1 26 16,0-2 30-16,0 1 20 0,0-1-32 0,0 0-22 16,0 1-28-16,0-1-28 0,19 2-22 0,-19-1-6 15,14 2-6-15,-14-1-1 0,20 2-1 0,-9 0-4 16,1 2 12-16,-1 0 14 0,3 2 14 0,-2 0 13 15,-1 1-1-15,0 0-5 0,0 0 1 0,-3 1-4 16,-1 0-5-16,-1-1-1 0,1 1-11 0,-3-1-4 16,-4-1-4-16,0 1-8 0,0-2-3 0,0 0-1 15,0 0-2-15,0-1 3 0,-20 1 2 16,20-1-2-16,-25 1 4 0,10-1-6 0,-2-1 1 16,-3 1-19-16,-2-1-58 0,-4 0-82 0,-1-1-95 15,-1 0-105-15,0-1-124 0,1 0-120 0,0-2-58 16,-1-1-53-16,5 0-44 0,1 0-7 0,1 0-325 15,7-24 130-15,0 24 225 0</inkml:trace>
  <inkml:trace contextRef="#ctx0" brushRef="#br0" timeOffset="95524.98">23247 8178 4502 0,'8'0'34'0,"-3"0"57"0,-2 0 78 0,-2-15 104 16,4 15 64-16,-3 0 50 0,-2-14 2 0,0 14-49 15,0 0-68-15,0 0-87 0,0 0-61 16,0 0-54-16,0 0-30 0,0 0-22 0,-16 0-15 16,16 0-10-16,-14 0 0 0,14 0 2 0,-22 13-6 15,10-13 10-15,-2 20 3 0,-1-5-4 0,-1 2-38 16,-1 4-56-16,0 3-89 0,-2 3-103 0,2 3-90 16,0 2-67-16,-1 1-19 0,-1 1 13 0,2-2 13 15,0 1-36-15,0 0-34 0,0-3-70 0,1-3-270 16,1-6 62-16,1-3 137 0</inkml:trace>
  <inkml:trace contextRef="#ctx0" brushRef="#br0" timeOffset="95819.99">22923 8330 3870 0,'16'-8'52'0,"-1"-1"50"16,1 1 59-16,-4-1 71 0,2 2 0 0,-3-3 20 15,-3 3-7-15,-2 0-24 0,0 3-23 0,-3-2-61 16,-3 3-49-16,2 0-50 0,1 2-34 0,-3 0-21 15,0 1-17-15,0 0-11 0,0 0-20 0,0 0-7 16,0 0-30-16,0 0-25 0,-19 0-22 0,19 17-14 16,-14-17 16-16,14 12 0 0,-18-12 17 0,18 13 12 15,-16-13 20-15,7 10 30 0,1-10 24 0,0 0 22 16,2 7 8-16,6-7 15 0,-7 0 7 0,3 0 9 16,4 0 7-16,0 0 1 0,0 0-1 15,0 0-7-15,0-17-3 0,0 17-11 0,19 0-3 16,-19 0-2-16,16 0-3 0,-16 0 4 0,20 0-12 15,-20 0-43-15,23 0-64 0,-11 0-87 0,1 17-88 16,-1-17-63-16,-1 20-36 0,1-7-47 0,-1 0-132 16,-1 0-112-16,-3-2 100 0</inkml:trace>
  <inkml:trace contextRef="#ctx0" brushRef="#br0" timeOffset="96131.98">23227 8538 3763 0,'10'0'55'16,"-3"0"51"-16,-1 0 63 0,-1 0 50 0,0 0-17 16,-2-14-22-16,-2 14-43 0,-1 0-41 0,0 0-40 15,0 0-27-15,0-10-22 0,0 10-10 0,0 0-1 16,0 0-4-16,0 0-5 0,-20 0-1 0,20 0-12 16,0 0-25-16,-17 0-13 0,17 0-23 0,-12 0-19 15,12 0-2-15,-16 22-10 0,7-22-12 0,0 18 1 16,-1-18-11-16,1 18 16 0,1-18 16 0,1 16 29 15,-1-16 37-15,-1 10 22 0,4-10 20 0,0 0 7 16,2 0 1-16,0 0 1 0,1 0 2 0,2 0 6 16,0 0 10-16,0-22 3 0,0 22-1 0,0-15-4 15,0 15-14-15,18-17-3 0,-18 17-7 16,15-16-3-16,-15 16-1 0,19-13-26 0,-19 13-74 16,18-11-116-16,-8 7-131 0,0 0-161 0,1-1-292 15,0 0 66-15,0 1 134 0</inkml:trace>
  <inkml:trace contextRef="#ctx0" brushRef="#br0" timeOffset="96404.98">23522 7916 4256 0,'21'-6'15'15,"1"0"16"-15,0 0 62 0,-4 0 63 0,0 0 48 16,-3 1 49-16,-1 2-10 0,-6 1-35 0,-4 2-43 15,1 0-64-15,-3 0-55 0,1 0-38 0,-3 0-28 16,1 0-1-16,1 0 1 0,-1 20 12 0,4-6 4 16,-2 4-1-16,2 3 13 0,-1 6-4 0,1 7 0 15,-2 8 13-15,-1 5-8 0,-1 4-1 0,-1 3 8 16,0 3-12-16,0 0 3 0,-31 1 1 0,31-1-84 16,-32-4-92-16,13-5-105 0,-3-2-79 0,1-6-8 15,-4-4-40-15,0-4-21 0,0-4-49 0,-1-3-76 16,0-3-263-16,-1-6 56 0,2-5 125 0</inkml:trace>
  <inkml:trace contextRef="#ctx0" brushRef="#br0" timeOffset="96755.99">24089 8030 3804 0,'9'-16'58'0,"-1"4"77"16,2 0 77-16,-6 3 80 0,2-1 7 0,-1 3 2 16,-2-1-7-16,0 4-18 0,-3 1-19 0,0 1-32 15,0 0-41-15,0 0-50 0,0 2-49 16,0-1-41-16,0 1-37 0,0 0-16 0,0 0 2 16,0 0-13-16,0 0 4 0,0 0 2 0,-12 0 2 15,12 0 2-15,-14 25 3 0,3-25 2 0,-1 26 2 16,-2-6-1-16,-2 3 6 0,-2 2 4 0,-1 7 5 15,0 1-8-15,-1 3-27 0,0 3-20 0,1 4-19 16,-1 1 4-16,2 0 10 0,2-2-24 0,2-1-40 16,0-2-24-16,3-2-29 0,4-2 9 0,2-3 14 15,2-2-6-15,1-5 4 0,2-1-14 0,0-4-13 16,0-2-22-16,25-5-28 0,-25 0-52 0,27-6-57 16,-12-1-81-16,5-2-86 0,-1-3-261 15,4-1-59-15,0 0 143 0</inkml:trace>
  <inkml:trace contextRef="#ctx0" brushRef="#br0" timeOffset="97407.99">24302 8063 3703 0,'0'-7'50'16,"0"1"67"-16,0 3 47 0,17 2 26 0,-17-2-27 15,0 0-48-15,0 2-28 0,12-1-19 0,-12 2-12 16,0-1-12-16,0 1-12 0,0 0-8 0,0 0-8 16,0 0-2-16,0 0-4 0,0 0-1 0,0 0-3 15,-20 0-3-15,20 0-5 0,-22 0 5 16,7 0-7-16,-1 0-13 0,-2 0-17 0,-1 0-12 16,-1 0-12-16,3 0 2 0,0 14 8 0,0-14-7 15,1 0 8-15,4 17 5 0,1-8 4 0,2 3 14 16,2 3 4-16,4 2 6 0,0 1 3 0,3 1 2 15,0 2 2-15,0-3-1 0,0 0-1 0,28-2-2 16,-28-3 1-16,26-2 3 0,-12-4 7 0,2-2 5 16,-1-3 3-16,1-2-3 0,-1 0 4 0,2 0 5 15,-1-19 9-15,-1 19 14 0,-1-22 18 0,-1 22 25 16,1-29 28-16,-2 12 26 0,1-1 14 0,-3 1 20 16,1-1 16-16,-1 0 10 0,-1 3 27 15,-1 1 1-15,1 0-8 0,-3 4-14 0,0 0-35 16,1 3-34-16,-3 1-38 0,-2 2-33 0,1 0-29 15,-2 1-23-15,1 2-20 0,-2 1-16 0,0 0-5 16,0 0-5-16,0 0 9 0,0 0 11 0,0 0 10 16,0 26 7-16,-20-10 1 0,20 3 5 0,-20 6 4 15,20 4-1-15,-24 4-5 0,14 5-46 0,-3 2-69 16,2 1-51-16,0-1-51 0,1 0-47 0,-1-1-1 16,3-1-7-16,-1-4-11 0,-1 0 17 0,3-3-13 15,0-4-33-15,3-1-32 0,-2-4-33 0,2-3-45 16,1-3-38-16,0-3-91 0,3-4-177 0,0-5 122 15</inkml:trace>
  <inkml:trace contextRef="#ctx0" brushRef="#br0" timeOffset="97800.98">24429 8393 3363 0,'6'-9'53'0,"2"0"80"0,-1 0 69 16,1 1 48-16,1-2-14 0,-1 3-51 0,0-1-53 15,-2 3-36-15,0 0-32 0,1 0-29 0,-1 2-14 16,-2-2-8-16,1 1-9 0,0 3-2 0,1-2-2 16,-3 0-3-16,2 3 4 0,1-3 2 0,-1 3-3 15,-1 0-5-15,1 0 2 0,-1 0-1 16,1 0 3-16,-2 0 1 0,0 0-7 0,0 0-4 16,1 0-1-16,-1 0 1 0,-3 0-2 0,1 0 6 15,-1 15-1-15,2-15 6 0,-2 13-3 0,0-2-3 16,0 2-6-16,0 0-11 0,-17 3-11 0,17 0-6 15,-17 2-7-15,17 0-4 0,-24-1 7 0,10-1 3 16,-1-1 16-16,-1-1 10 0,1 1 9 0,-1-4 5 16,-1 0-2-16,2-2-1 0,1 1 2 0,2-4-5 15,4 2 5-15,0-2 2 0,0-1-5 0,5-1 15 16,3 1 6-16,0-1 16 0,0 0 6 0,0 1-10 16,20 0-3-16,-20 1-15 0,30 0-3 15,-13 2-2-15,5-3-4 0,1 3 2 0,-2-1 4 16,3-1-16-16,-4-1-48 0,-3-1-72 0,-2-2-109 15,-4 0-127-15,-1-2-139 0,-10 0-319 0,9 0-52 16,-9-19 145-16</inkml:trace>
  <inkml:trace contextRef="#ctx0" brushRef="#br0" timeOffset="98040.99">24731 7979 4305 0,'25'-9'9'0,"1"4"27"0,-4-1 40 15,-5 0 36-15,2-2 9 0,-7 6-17 16,-3 0-43-16,-1 0-34 0,-2 2-22 0,-3 0-9 16,0 0 12-16,2 0 2 0,-3 26 5 0,1-26 9 15,-2 29-12-15,1-7 2 0,-1 6-4 0,-1 6-8 16,0 5-3-16,0 4-1 0,0 5 5 0,-17 5 0 16,17 4 3-16,-21 0-2 0,21 1 1 0,-27-1-1 15,10 0 1-15,-3-5-76 0,-5-2-83 0,-1-4-105 16,-5-2-150-16,-5-4-85 0,-6-3-86 0,-4-4-197 15,-1-4-56-15,-1-6 155 0</inkml:trace>
  <inkml:trace contextRef="#ctx0" brushRef="#br0" timeOffset="99315.98">22764 7038 3590 0,'0'-9'66'15,"0"2"70"-15,0 3 56 0,0 0 56 0,0-1-16 16,0 2-15-16,0 2-5 0,0-1-3 0,0 2 3 15,0 0-4-15,12 0-15 0,-12-1-32 0,0 1-42 16,0-1-35-16,0 1-37 0,0 0-16 0,0 0-4 16,-17 0-7-16,17 0-3 0,-26 0-4 0,7 21-9 15,-3-21-1-15,-1 22 4 0,-5-8-1 0,3 3 7 16,-1 3-6-16,-2 2-4 0,2 4-7 0,2 4 0 16,1 4-3-16,0 2 5 0,6 4-1 15,0 2-50-15,3 1-42 0,5-1-40 0,2 0-37 16,3-1-13-16,4-2-22 0,0-3-22 0,0-4-14 15,0-2-12-15,28-4-11 0,-28-2-39 0,23-4-64 16,-23-3-40-16,29-4-50 0,-13-3-105 0,-1-3-212 16,2-6 113-16</inkml:trace>
  <inkml:trace contextRef="#ctx0" brushRef="#br0" timeOffset="99915.98">22942 7264 3766 0,'3'-10'56'0,"-1"0"48"0,2 2 64 15,-1 0 59-15,2 1 17 0,0-2 16 0,-4 4 9 16,-1 0 12-16,3-1-11 0,-1 3-21 0,-1 0-45 16,-1 2-65-16,0-1-50 0,0 0-41 0,0-1-32 15,0 0-11-15,0 2-8 0,0-1-9 0,0 0 4 16,-17 0 7-16,17 1-8 0,-12-1-7 0,12 1-53 15,-19 1-38-15,7 0-39 0,1 0-27 0,-3 0 29 16,2 0-6-16,1 0 23 0,-3 19 19 0,2-19 3 16,1 13 25-16,0-13 3 0,2 15 7 0,2-15 13 15,0 17 7-15,3-9 10 0,-2 1 9 16,6-1-1-16,-3 2 8 0,3-3 8 0,0 2 4 16,0-2 8-16,0-2 3 0,0 1 11 0,28-3 2 15,-28 0 10-15,25-2 1 0,-11-1 2 0,3 0 17 16,-3 0 4-16,3 0 19 0,-3 0 28 0,1-21 5 15,-1 21 17-15,-3-14 8 0,2 14 15 0,-4-17 15 16,0 17 11-16,0-19 0 0,-2 9-9 0,-1 0-6 16,-1-3 6-16,-1 1-6 0,-2 2-7 0,4 0-6 15,-5 1-16-15,1 1-16 0,0 3-17 0,-2-1-17 16,1 4-28-16,-1 0-10 0,0 2-16 0,0-2-13 16,0 2-3-16,0-1-12 0,0 1-1 15,0 0-1-15,0 0 3 0,0 0 1 0,-17 0 5 16,17 0-3-16,-15 21 1 0,15-21 3 0,-24 27-1 15,13-7 2-15,-3 3-8 0,4 3 3 0,-1 5 2 16,1 1 0-16,3 1 4 0,-1 0 2 0,2 1-4 16,3 0 2-16,-2-2-1 0,5 0-6 0,0-4-3 15,0-2-4-15,0-2-9 0,0-4-1 0,0-2 1 16,0-5-3-16,17-2 7 0,-17-2-7 0,0-2-13 16,0-3-12-16,17-1-29 0,-17-1-41 0,13-2-74 15,-13 0-118-15,15 0-104 0,-6 0-48 0,2 0-28 16,-2 0-16-16,4-21-42 0,-5 21-103 0,1-22-336 15,-1 5 104-15,3-1 181 0</inkml:trace>
  <inkml:trace contextRef="#ctx0" brushRef="#br0" timeOffset="100371.98">23075 7354 3717 0,'10'0'68'15,"-3"0"48"-15,0 0 65 0,0 0 68 0,1 0-8 16,1 0 11-16,-2 0-20 0,0 0-26 0,-2 0-28 15,0 0-30-15,1-16-36 0,-3 16-33 0,3 0-28 16,-3 0-30-16,-1 0-8 0,1 0-5 0,0 0-9 16,0 0 1-16,0 0 0 0,0 0-9 0,0 0 4 15,-1 0 2-15,3 0-10 0,-2 0 5 16,0 0-5-16,-2 0-4 0,2 0 8 0,-3 0-8 16,2 0 0-16,-1 10-5 0,-1-10-11 0,2 0-25 15,-2 0-20-15,0 7-10 0,0-7-13 0,0 9 17 16,0-2 2-16,0 0 7 0,0 1 16 0,-20 2 15 15,20-1 17-15,0 0 12 0,-17 1 11 0,17-3 1 16,-11 2-1-16,11-3 1 0,0-1-4 0,-12-1 7 16,12 1 5-16,0-1 16 0,0-2 26 0,0 1 31 15,0-1 39-15,0 1 32 0,0 1 7 0,0-2 2 16,0 1-11-16,20 2-19 0,-20 0-12 0,14 0-16 16,-14 1-14-16,14-1-16 0,-14 1-7 15,12-2-15-15,-12 0-11 0,12 1-12 0,-12-1-13 16,8 0-6-16,-8-1-6 0,5 1-9 0,-5-1 2 15,0 0-2-15,1 0-4 0,-1 1 12 0,0-1-3 16,0 2 4-16,0 0 5 0,0 2-5 0,0 0 0 16,-17 0 4-16,17 2-29 0,-14 1-79 0,14 0-104 15,-17 1-106-15,17 0-77 0,-20-1-3 0,9 1 13 16,0 0-9-16,1-1-22 0,-1 0-39 0,-2-2-48 16,1-1-162-16,0-5-139 0,-1-2 124 0</inkml:trace>
  <inkml:trace contextRef="#ctx0" brushRef="#br0" timeOffset="100644.99">23300 7115 4059 0,'22'-22'35'16,"1"5"62"-16,0 0 77 0,-3 3 70 0,2 1 51 16,-2 3 18-16,-3 0-5 0,-1 4-13 0,-2 2-43 15,-2 0-43-15,-1 2-51 0,-2-1-47 0,-1 0-42 16,0 1-38-16,0 2-28 0,-4 0-12 0,2 0-10 15,2 0-1-15,-2 0-2 0,2 19-1 0,-2-19 4 16,4 22 5-16,-3-6 6 0,0 2 5 0,3 5 11 16,-5 3-7-16,0 5 0 0,-2 4 11 0,-3 3-6 15,0 5 0-15,0 1 8 0,0 5-12 16,-23 2-3-16,23 0-38 0,-24-3-99 0,10 0-122 16,-6-4-114-16,3-2-60 0,-6-3 7 0,-2-4 12 15,-1-1-36-15,-4-5-50 0,1-1-98 0,-2-2-367 16,1-7 150-16</inkml:trace>
  <inkml:trace contextRef="#ctx0" brushRef="#br0" timeOffset="102604.98">22708 6236 2356 0,'0'0'49'0,"0"0"49"0,0 0 28 0,0 0 50 16,0 0 4-16,0 0 9 0,0 0 25 0,0 0-5 15,0 0-7-15,0 0-25 0,0 0-13 0,-13 0-16 16,13 0-18-16,0 0 7 0,0 0-10 0,0 0-4 16,0 0 7-16,0 0-4 0,0 0 1 0,0 0 0 15,0 0-15-15,0 0-5 0,0 0-7 0,0 0-21 16,0 0-17-16,0 0-39 0,22 0-23 0,-22 0-4 15,25 0-5-15,-8 0 9 0,3 0-1 16,3 0-3-16,2 0 3 0,2 0-4 0,-4 0 1 16,5 0-1-16,-5 14 31 0,-1-14 63 0,-4 0 41 15,-4 0 51-15,-4 0 4 0,-1 0-20 0,-4 0-12 16,-2 0-5-16,-3 0-14 0,0 0-16 0,0 0-19 16,0 0-37-16,0 0-29 0,0 0-23 0,0 0-19 15,0 0-10-15,0 14 5 0,0-14 15 0,0 15 34 16,0-2 13-16,-17 3-8 0,17 4-9 0,0 4-27 15,-22 2-2-15,22 5 7 0,-22 0-4 0,11 1 4 16,-3 0-6-16,-1 1-70 0,-2-2-42 0,0 1-99 16,-3-3-144-16,3 0-102 0,-4-1-125 0,4-4-38 15,-3-2-31-15,0-2-9 0,-2 0-43 16,4-5-247-16,1-5 85 0,-4-2 180 0</inkml:trace>
  <inkml:trace contextRef="#ctx0" brushRef="#br0" timeOffset="102931.99">22644 6595 3723 0,'17'-3'31'0,"-1"-1"50"15,-4 1 49-15,-12 0 43 0,16-1 2 0,-16 1-22 16,6 0-24-16,-6 2-30 0,0 1-28 0,0-1-19 16,0 1-18-16,0-1-3 0,0 1 3 15,0 0-2-15,0 0 2 0,0 0-5 0,0 0 14 16,0 0 20-16,0 0 28 0,0 0 34 0,0 0 2 15,0 0-1-15,0 0-39 0,0 0-33 0,22 0-10 16,-22 0-4-16,21 0 28 0,-5 0 24 0,6 0 15 16,1 0 4-16,3 0-4 0,4 0-3 0,-1 0-1 15,5 0 7-15,0 0 8 0,0-11-6 0,-1 11-15 16,-2 0-29-16,-3 0-25 0,-3 0-18 0,-5 0-9 16,-2 0-7-16,-4 0-4 0,-4 0-1 0,-4-5-7 15,0 5 2-15,-3 0-36 0,-3-2-83 0,0 0-107 16,0 2-149-16,0-1-123 0,0 1-40 0,0-1-24 15,0 1-29-15,0 0-2 0,0 0-36 16,0 0-178-16,0 0 1 0,0 0 161 0</inkml:trace>
  <inkml:trace contextRef="#ctx0" brushRef="#br0" timeOffset="103607.98">23548 6256 3187 0,'11'-8'41'0,"-2"4"63"16,-1 1 64-16,-3 1 72 0,-1-1 18 0,3 3-8 15,-4 0-21-15,-3 0-30 0,0 0-23 0,3 0-29 16,-3 0-22-16,1 0-26 0,-1-2-25 0,0 2-34 15,0-1-20-15,0 1-16 0,0-1-4 0,0 0 4 16,0 0 0-16,-18 1 0 0,18 0 4 0,-19 0-4 16,5 0 7-16,-3 0-7 0,0 0-3 0,-3 0-1 15,-2-2-8-15,2 2 7 0,0 0-7 0,3 0 7 16,0 0-3-16,4 0-10 0,2 0 7 0,2 0-9 16,1 0 5-16,4 0 12 0,-1 0-8 15,2 0 9-15,3 0 5 0,0 0-7 0,0 0 10 16,0 0 20-16,0 0 22 0,0 0 25 0,0 0 14 15,0 0-2-15,0 0-28 0,0 0-14 0,0 0-23 16,0 0-28-16,0 0 0 0,0 0-10 0,0 0 10 16,0 0 8-16,0 0 0 0,0 0-18 0,0 0-4 15,0 0 4-15,0 0-5 0,0 0 28 0,0 0 1 16,0 16-10-16,-14-16 9 0,14 0-9 0,0 18-5 16,-14-18 5-16,14 19-5 0,-12-19 1 0,12 21 13 15,-10-11-9-15,6-2 13 0,-2 4-8 0,2-3-10 16,0 0 10-16,1 0-9 0,0-1 4 0,1-2 8 15,1-2-3-15,1 2 3 0,-4-4 13 16,4 0 16-16,0-2 86 0,0 0 40 0,0 0 45 16,0 2 20-16,0-2-49 0,17 1-24 0,-17 0-31 15,0 0-22-15,19 1-8 0,-19 1-5 0,20 1-9 16,-10-1-12-16,0 1-15 0,1 0-14 0,-1 1-10 16,-3-2-5-16,3 1-8 0,-6 0-6 0,4 0-10 15,-2 0-9-15,-3 1-2 0,0 0-1 0,0 1 3 16,-3 1 6-16,2 2 0 0,-2 1 4 0,0 1 3 15,0 2 1-15,0 0-1 0,0 2-1 0,-19-1 1 16,19 2-4-16,-17 1-8 0,17-2-53 0,-23 1-48 16,8-2-62-16,1 2-92 0,-5-1-90 0,-1-1-132 15,1-3-78-15,-2-1-38 0,-3-2-53 16,0-3-61-16,-4-4-302 0,1-1-12 0,-1 0 196 16</inkml:trace>
  <inkml:trace contextRef="#ctx0" brushRef="#br0" timeOffset="105575.98">23995 6269 3921 0,'0'-16'49'0,"0"16"60"15,0-11 67-15,0 11 74 0,20-8 28 0,-20 8 9 16,15-4 16-16,-15 4-14 0,14-5-18 0,-14 3-41 16,0 2-77-16,11-2-59 0,-11 2-65 0,0 0-42 15,0 0-11-15,0 0-9 0,0 0 8 0,0 0 21 16,0 18 14-16,-29-18 12 0,29 33-4 0,-31-10-104 15,10 4-105-15,1 4-97 0,-1 5-99 0,-3-2 3 16,3 1-17-16,0-2-65 0,3-1-72 0,-1-3-106 16,1-3-274-16,1-5 70 0,-4-5 172 0</inkml:trace>
  <inkml:trace contextRef="#ctx0" brushRef="#br0" timeOffset="105888.98">23722 6396 4106 0,'18'-6'10'0,"3"-1"23"0,-4 0 47 0,-2 1 59 16,-1-1 45-16,-5 0 23 0,-1 3-5 0,0-1-15 16,-2 2-30-16,-6 0-37 0,5 2-36 0,-2 0-50 15,-3-1-30-15,0 1-12 0,0 1-7 0,0-1-4 16,0 1 7-16,0 0 1 0,0 0 0 0,0 0 11 16,0 0-3-16,-16 17-14 0,16-17-41 15,0 12-31-15,-18-12-35 0,18 13-9 0,-11-13 11 16,11 14 21-16,-8-14 18 0,8 10 16 0,0-10 24 15,-8 0 8-15,8 6 17 0,-3-6 13 0,2 0 7 16,-1 0 4-16,2 0-1 0,-3 0-3 0,3-20-3 16,0 20 6-16,0-14-3 0,0 14 6 0,0-20-1 15,0 20-9-15,20-19 5 0,-20 19-5 0,16-12-2 16,-16 12 2-16,20-9-18 0,-6 9-50 0,0 0-68 16,-2 0-95-16,2 0-102 0,0 26-65 0,0-10-67 15,0 2-140-15,0 0-191 0,-2 1 117 0</inkml:trace>
  <inkml:trace contextRef="#ctx0" brushRef="#br0" timeOffset="106255.99">24236 6722 3744 0,'11'0'13'16,"-3"0"49"-16,-2 0 57 0,-3 0 54 0,2-17 44 15,-2 17-2-15,-1 0-10 0,1 0-11 0,-3-12-21 16,1 12-17-16,-1 0-18 0,0 0-30 0,0 0-32 16,0 0-28-16,0 0-30 0,0 0-14 0,0 0-15 15,0 0-2-15,0 0-8 0,0 0 0 16,0 0 3-16,0 0-3 0,0 0 11 0,0 0-7 16,0 0 10-16,0 14-20 0,0-14-36 0,0 8-25 15,0-8-38-15,-17 9-10 0,17-4 7 0,-15-5-1 16,15 8 10-16,-20-5 13 0,9-3 11 0,-3 0 18 15,1 0 14-15,3 0 12 0,-4 0 17 0,4-17 13 16,1 17 10-16,1-15 12 0,4 15 4 0,0-18 7 16,3 18 7-16,1-17 5 0,0 17-2 0,0-16-2 15,0 9-11-15,20 0-9 0,-20 2-5 0,20 0-17 16,-20 1-27-16,27 3-58 0,-13-1-84 0,1 1-93 16,-1 1-105-16,2 0-105 0,-3 0-244 15,3 0-41-15,-2 0 135 0</inkml:trace>
  <inkml:trace contextRef="#ctx0" brushRef="#br0" timeOffset="109795.98">24644 6110 3756 0,'17'-2'41'16,"-4"-2"50"-16,-13 3 42 0,15-1 39 0,-6-2 2 15,-1 1-20-15,-8 3-10 0,10-1-11 0,-10 1-22 16,0 0-11-16,3 0-22 0,-3 0-30 0,0 0-22 15,0 0-26-15,0 0-3 0,0 0 4 0,0 0-3 16,-22 0 7-16,22 24 0 0,-31-24 0 0,12 25 2 16,-5-8 12-16,-1 0-6 0,-3 3-13 0,3 4 9 15,-3 2-18-15,0 4 3 0,2 2 8 0,1 3-5 16,2 0 4-16,1 7 1 0,3 1 12 0,2 1-7 16,7 1 0-16,0-2-11 0,7 1-45 15,3-2-33-15,0-1-51 0,0-4-56 0,20-3-34 16,-20-4-64-16,30-2-57 0,-30-5-60 0,32-2-59 15,-13-5-86-15,-2-1-250 0,0-9 89 0,5-2 134 16</inkml:trace>
  <inkml:trace contextRef="#ctx0" brushRef="#br0" timeOffset="110415.99">24807 6314 2750 0,'5'-11'41'0,"1"-1"61"0,-1 6 67 0,2-4 65 15,-2 1 27-15,3 4-15 0,-2-2-17 0,-1 4-26 16,-2-1-33-16,-2 1-7 0,2 1-20 0,0 2-14 16,-3-2-20-16,2 1-33 0,-1 0-29 0,-1 1-18 15,0 0-14-15,0-2 0 0,0 2 2 0,0 0 5 16,0 0 0-16,0 0-1 0,0 0-14 0,-18 0-1 15,18 0-2-15,-17 0-3 0,6 0 10 0,-5 0-11 16,-1 0 0-16,-4 0-4 0,-1 0-24 0,0 0-15 16,-1 0-16-16,1 0-3 0,2 0 8 0,3 0 16 15,0 0 3-15,5 0-10 0,-1 20 3 16,5-20-11-16,1 16-2 0,1-16 11 0,1 19 5 16,0-8 5-16,2-2 15 0,3-1 3 0,-1 1 5 15,1-3 11-15,0-1 1 0,0-5 3 0,0 6 0 16,0-6 2-16,0 0-1 0,26 0 0 0,-26 0 1 15,28 0 2-15,-13-21 15 0,4 21 14 0,3-18 22 16,-2 18 12-16,2-21 11 0,-4 11 18 0,1 10 3 16,-5-17 14-16,0 9 23 0,-2 8 4 0,-4-14 20 15,1 8-6-15,-3-1-16 0,-1 3 9 0,3-4-12 16,-4 3 4-16,3-2-5 0,-4 2-25 0,0 2-28 16,-2-1-28-16,-1 3-28 0,0 0-22 15,0 1-11-15,0 0-12 0,0 0-2 0,0 0-4 16,0 0 3-16,0 0 8 0,0 22-1 0,-20-22 6 15,20 21-7-15,-14-4 10 0,14 3 6 0,-20 4-3 16,9 1 14-16,2 2-13 0,-4 5 0 0,3-2-3 16,-3 1-3-16,1 1 8 0,3-3 1 0,-1 1 1 15,2-4-6-15,2 0-5 0,3-2-9 0,0-1-3 16,3-4-4-16,0-1-16 0,0-4-7 0,0-2-26 16,0-2-24-16,0-2-31 0,20-2-51 0,-20-3-54 15,14-1-48-15,-14-1-48 0,16-1-27 0,-16 0-19 16,21 0-47-16,-11 0-49 0,-1 0-53 0,-1-20-155 15,-8 20-178-15,11-19 145 0</inkml:trace>
  <inkml:trace contextRef="#ctx0" brushRef="#br0" timeOffset="110787.98">24869 6559 3899 0,'9'-2'38'0,"-1"-3"55"15,-2 0 60-15,2 2 56 0,-2-4 30 0,0 2-3 16,2 0-17-16,-6 1-42 0,1 0-58 0,-3 0-55 15,1 2-43-15,-1 0-19 0,0 0-16 0,0 0-10 16,0 2-22-16,0 0-9 0,0 0-2 0,0 0 14 16,-14 0 23-16,14 0 8 0,0 16-1 0,-17-16-1 15,17 15-16-15,-12-15 2 0,12 20 4 16,-16-20 4-16,16 20 13 0,-9-9-1 0,9 0 6 16,-8 0-3-16,8-1-1 0,-1-2 7 0,1 1 7 15,0-2 0-15,0-2 18 0,0 0 32 0,0-1 16 16,0-1 38-16,0-2 17 0,0-1 15 0,17 0 21 15,-17 0 12-15,0 0 13 0,0 0-11 0,15 0-9 16,-15 0-27-16,10-15-25 0,-10 15-25 0,9 0-19 16,-9-12-13-16,9 12-21 0,-9 0-16 0,3 0-17 15,-1-8-16-15,-2 8-9 0,2 0-6 0,-1 0-5 16,-1 0 0-16,0 0 1 0,0 0-13 0,0 25-46 16,0-25-67-16,0 27-107 0,0-10-100 15,-19 4-51-15,19 1-18 0,0 3 2 0,0-1 2 16,-10 0-36-16,10-1-41 0,0-1-49 0,-11-1-231 15,11-4 13-15,-10-5 135 0</inkml:trace>
  <inkml:trace contextRef="#ctx0" brushRef="#br0" timeOffset="111036.98">25026 6151 5031 0,'24'-21'44'0,"0"5"135"0,-4 2 144 0,0 2 101 16,-1-3 25-16,-1 6-94 0,-5 1-118 0,-3 5-90 15,-5 2-66-15,0-1-46 0,-1 2-29 16,-2 0-17-16,-2 0-4 0,0 0 2 0,0 17 0 16,1-17 5-16,-1 32 5 0,0-9 13 0,0 6-5 15,0 7 1-15,0 7 3 0,0 6-12 0,0 7 8 16,0 3 2-16,-18 6-1 0,18 1 2 0,-19 4-2 16,19-2-16-16,-25-2-50 0,10-4-80 0,-4-3-107 15,1-4-152-15,-2-6-92 0,-4-2-39 0,1-6-25 16,0-1-16-16,-7-4-44 0,2-4-111 0,-3-3-298 15,0-8 178-15</inkml:trace>
  <inkml:trace contextRef="#ctx0" brushRef="#br0" timeOffset="111995.98">24488 4807 3030 0,'7'-11'70'0,"1"0"94"0,0 2 88 0,1 1 66 16,-1 1 1-16,-2 0-31 0,0 3-16 0,-1 1 22 15,-3 1 8-15,-1 1 26 0,2-1-8 0,-3 2-42 16,0-1-31-16,2 1-58 0,-2-1-39 0,0 0-34 16,0 0-34-16,0 1-24 0,0 0-17 0,0 0-10 15,0 0-7-15,0 0-2 0,0 0 15 0,-24 0 5 16,24 0-2-16,-29 21-3 0,7-21-23 0,-2 21-10 16,-6-6-5-16,-2 2-3 0,0 4 3 0,1 2 1 15,0 3 4-15,0 3-2 0,4 2 2 0,2 1-2 16,0 1-1-16,2 3-5 0,4 1-4 0,2 1-14 15,3 1 3-15,3 1 5 0,0-1-3 16,5 5 7-16,2 0-32 0,2 0 2 0,0 0 5 16,2-1-6-16,0-2-7 0,0-1-39 0,0-1-57 15,0-7-80-15,22-3-88 0,-22-4-91 0,19-3-55 16,-19-5-21-16,20-2-22 0,-20-4-43 0,23-2-82 16,-9-3-243-16,0-4-55 0,0-1 172 0</inkml:trace>
  <inkml:trace contextRef="#ctx0" brushRef="#br0" timeOffset="112559.99">24449 4995 2558 0,'0'-2'79'0,"0"1"86"0,0-2 89 16,0 2 90-16,0-1 8 0,0 2-15 0,0 0-26 15,0 0-17-15,0 0-7 0,0 0 20 16,0 0 21-16,0 0-1 0,12 0-18 0,-12 0-48 16,0 0-47-16,0 0-50 0,0 0-48 0,0 0-42 15,0 0-36-15,0 0-26 0,0 0-19 0,0 0-7 16,0 0-2-16,0 0 3 0,0 0 4 0,0 0 8 16,0 23 1-16,-21-23 1 0,21 24-2 0,-16-8-21 15,16 2-53-15,-19 4-50 0,19-1-79 0,-13 5-76 16,13 1-70-16,-11 0-44 0,11 0-16 0,-5-1 0 15,5 1-3-15,-5 3-56 0,5-2-55 0,0 2-57 16,0-3-160-16,0 0-39 0,0-3 151 0</inkml:trace>
  <inkml:trace contextRef="#ctx0" brushRef="#br0" timeOffset="112935.99">24582 5147 3818 0,'19'-8'30'0,"-2"-2"67"16,-2 3 68-16,-1 0 66 0,-3 0 30 0,0 1-17 16,-2 1-13-16,-1 0-31 0,-5 3-25 0,0 1-28 15,-1-2-57-15,-2 2-51 0,3 1-39 0,-3-1-22 16,0 1-8-16,0 0 1 0,0 0 4 0,0 0-1 16,0 0 4-16,0 0 15 0,0 0-1 15,0 17-24-15,0-17-35 0,0 15-31 0,0-15-30 16,0 17-4-16,-19-8 5 0,19-1 5 0,-15 2 1 15,15-4 15-15,-16 1 19 0,5 0 14 0,1-2 23 16,-1-1 17-16,0-2 17 0,-2-1 12 0,3 1 11 16,-1-2 0-16,3 0 2 0,0 0 4 0,2 0 20 15,3-23 25-15,1 23 11 0,2-17 11 0,0 17-9 16,0-20-19-16,0 20-9 0,22-19-4 0,-22 8-13 16,20 2-5-16,-20-1-3 0,25 1-10 0,-12 1-2 15,0 2-2-15,0 0-9 0,-2 1-3 0,0 2-41 16,-1 0-49-16,1 1-61 0,-3 1-81 0,0 1-50 15,-2 0-55-15,-1 0-33 0,-1 0-33 16,2 0-61-16,-2 18-223 0,0-18 7 0,1 0 114 16</inkml:trace>
  <inkml:trace contextRef="#ctx0" brushRef="#br0" timeOffset="113160.98">24866 5075 4017 0,'12'-8'64'0,"-2"3"74"16,0 0 71-16,-2 1 66 0,0 0-16 0,-2 1-46 16,-3 0-61-16,-1 2-63 0,-2 1-55 0,0 0-38 15,0 0-18-15,0 0-13 0,0 0 7 16,0 0 7-16,0 0 11 0,0 0 6 0,0 24-17 16,-22-24-45-16,22 24-45 0,-18-8-45 0,5 1-29 15,1 3-18-15,-1 0-46 0,1 0-67 0,0 1-57 16,-2 1-53-16,-2 0-42 0,2-2-68 0,-3-4-219 15,0 0 121-15</inkml:trace>
  <inkml:trace contextRef="#ctx0" brushRef="#br0" timeOffset="113487.99">24658 5169 3199 0,'20'-12'61'0,"-1"1"77"0,1 4 84 15,-3-3 78-15,-1 3-4 0,-1-3-36 0,-4 4-30 16,-2 2-43-16,-3-1-10 0,-6 3-18 0,5-2-38 15,-5 2-37-15,0 2-46 0,0-3-34 0,0 3-14 16,0-1-14-16,0 1-44 0,0 0-35 0,0 0-38 16,0 0-6-16,0 0 18 0,0 0 9 0,0 0 2 15,0 0-13-15,-17 17 0 0,17-17 12 0,-19 0 21 16,19 14 16-16,-15-14 9 0,15 0 17 0,-17 11 14 16,17-11 17-16,-11 0 19 0,11 6 13 0,0-6 4 15,-6 0 8-15,6 0 14 0,0 0 3 0,0 0 9 16,0 0 6-16,0 0-4 0,0-16-1 0,0 16-7 15,15 0-8-15,-15-17-11 0,0 17-5 16,16-10-5-16,-16 10-10 0,12-10 0 0,-12 10-4 16,13-7-3-16,-6 7-15 0,0 0-40 0,-1-5-47 15,-3 5-57-15,0 0-51 0,2 0-32 0,-2 0-38 16,1 17-41-16,1-17-68 0,-2 22-191 0,5-22-82 16,-2 25 103-16</inkml:trace>
  <inkml:trace contextRef="#ctx0" brushRef="#br0" timeOffset="114195.99">24947 5049 2217 0,'3'-4'37'0,"0"0"21"0,1 2 36 16,-1 1 35-16,2 0-6 0,-2 0 3 0,-1 0-14 16,1 1-18-16,0 0-29 0,-1 0-21 0,-1 0-20 15,1 0-7-15,1 0 3 0,-2 0 6 0,1 15 2 16,1-15 6-16,0 16 3 0,0-16 1 0,-3 23 4 16,2-10-6-16,-1 3 4 0,-1 2 2 0,0 1 0 15,0 0-1-15,0 1-4 0,0 0-12 0,0-2-2 16,-18 2-4-16,18-2-6 0,0-4 1 0,-17 2-3 15,17-2-1-15,-14-4-3 0,14 0 3 0,-16-3-6 16,8 0 1-16,1-4 3 0,0 0-2 0,-2-3 5 16,1 0 1-16,1 0 3 0,-1 0-2 0,-3-19 5 15,3 19-3-15,1-21 2 0,-1 5 12 16,0 2 7-16,2-3 8 0,3-3 8 0,1 1 8 16,2-1 1-16,0 1 11 0,0 0-3 0,0 2-13 15,19 0-15-15,-19 3-16 0,17 1-12 0,-17 1-6 16,20 4-9-16,-20 0-6 0,23 2 0 0,-23 3-25 15,19-1-35-15,-10 3-67 0,0 1-84 0,-1 0-61 16,-2 0-51-16,1 0-30 0,-1 18-41 0,0-18-132 16,-1 25-169-16,1-25 101 0</inkml:trace>
  <inkml:trace contextRef="#ctx0" brushRef="#br0" timeOffset="114840.98">25182 4870 3185 0,'5'-10'64'0,"1"0"98"0,-1 3 77 16,2-2 79-16,0 2 4 0,-3 0-28 0,-1 3 11 15,0 0-2-15,1 2 26 0,-3-1 3 0,1 0-31 16,-1 0-29-16,-1 2-56 0,0-1-41 0,0 0-28 15,0-1-37-15,0 3-14 0,0-2-13 0,0 2-17 16,0-1 0-16,0 1-23 0,0 0-16 0,0-1-14 16,0 1-12-16,0 0-6 0,0 0-1 0,0 0-9 15,0 0-1-15,0 0-2 0,0 0-1 16,0 0 3-16,0 0-1 0,0 0 5 0,0 14 3 16,0-14 7-16,0 12-1 0,-14-12 4 0,14 18-1 15,0-8 3-15,-12 3 0 0,12-1-3 0,-11 3 2 16,11 0 0-16,-11 0 2 0,7 0-3 0,-3 2 0 15,0-2-1-15,2 3 17 0,-1 1 26 0,1 0 9 16,-1 1 8-16,-2 3-8 0,0 2-9 0,1 1 2 16,-1 3-9-16,-1 1-2 0,-1 2-4 0,3-1-3 15,-4 3 16-15,-2 1 3 0,4-1-11 0,-3 3-7 16,1-1-15-16,-3-1-9 0,0-2-2 0,0-3-6 16,0-2 6-16,-2-5-2 0,2-3 2 15,-1-4 8-15,-1-5-8 0,2-2 1 0,4-2 3 16,-1-1-4-16,0-4 10 0,3 0 2 0,0-2-4 15,4 0-4-15,-1 0-23 0,2 0-26 0,0 0-37 16,0 0-50-16,1-17-70 0,-1 17-86 0,3-13-135 16,-3 13-166-16,3-15-77 0,0 15-78 0,0-17-75 15,0 17-87-15,0-13-220 0,0 13 187 0</inkml:trace>
  <inkml:trace contextRef="#ctx0" brushRef="#br0" timeOffset="115603.99">25241 5375 3686 0,'0'-10'63'0,"11"1"67"16,-11 1 75-16,0 4 64 0,11-3-6 0,-11 3-15 15,4 2-36-15,-4 0-49 0,0 2-45 0,0 0-54 16,0 0-36-16,0 0-20 0,0 0-15 0,0 0 3 16,0 0-5-16,0 0 9 0,0 0-1 0,-18 0-3 15,18 0-3-15,-16 0-9 0,5 0 5 0,-1 0-5 16,-2 0 5-16,0 0-23 0,0 0-20 0,0 0-9 16,0 19-15-16,0-19 11 0,4 17 3 15,-3-17-5-15,2 22 1 0,4-22 0 0,-3 20 10 16,4-9 12-16,0-2 4 0,1 2 11 0,4-3 8 15,-1 2 9-15,2 0 7 0,0 0 3 0,0-1-1 16,0-1 1-16,22 1 5 0,-22-1-3 0,21-2 10 16,-21-1-6-16,27-1 9 0,-12-4 35 0,-2 0 17 15,-1 0 30-15,1 0 21 0,-3 0 4 0,0-21 25 16,1 21 27-16,-2-20 18 0,-1 20 26 0,-1-27-12 16,3 12 2-16,-3-1-5 0,0-2-4 0,-1 1 10 15,0 1-10-15,0 2-3 0,-3-2-10 0,0 3-6 16,1 1-8-16,-3 2-7 0,1 3-24 0,-1 1-28 15,-1-1-37-15,0 4-35 0,0 0-21 16,2 1-16-16,-2 1 0 0,0 1-2 0,0 0-8 16,1 0-9-16,-1 0-11 0,0 0 1 0,0 0 4 15,0 0 8-15,0 20 10 0,0-20 5 0,0 21 2 16,-21-6 1-16,21 6 2 0,-18 3-5 0,18 6 7 16,-21 1 3-16,21 4-2 0,-20 0-14 0,9 3-35 15,0-1-23-15,3-1-19 0,-1 0 0 0,1-5 15 16,2 0 4-16,0-1 1 0,1-5 4 0,2 0 3 15,3-5 5-15,-2-3 1 0,1-2-7 0,1-3-12 16,0-1-25-16,0-4-33 0,0-1-43 0,0-1-68 16,0-2-85-16,0-1-70 0,18 0-56 0,-18-1-16 15,0-1-12-15,11 0-35 0,-11 0-39 16,11 0-98-16,-11 0-285 0,11 0 157 0</inkml:trace>
  <inkml:trace contextRef="#ctx0" brushRef="#br0" timeOffset="115771.99">25322 5668 3534 0,'9'-12'63'0,"-1"3"86"16,1-3 67-16,-1 4 57 0,1-3-10 15,0 2-23-15,-2 1-4 0,-1 2 2 0,-2-1-3 16,1 1-18-16,-2 2-22 0</inkml:trace>
  <inkml:trace contextRef="#ctx0" brushRef="#br0" timeOffset="116344.98">25387 5577 7413 0,'0'0'1'0,"-13"0"2"0,13 0 0 0,-20 0 3 16,9 0 0-16,-1 0-4 0,1-9-1 0,0 9-1 16,0 0-3-16,4 0 1 0,-1 0 0 0,0 0-2 15,4 0 1-15,-1 0 1 0,3 0 0 0,1 0 2 16,-1 0 2-16,2 0 0 0,0 0 0 0,0 0 0 16,0 0 8-16,0 0 13 0,0 0 19 0,0 0 11 15,0 0 0-15,0 0-9 0,0 0-11 0,0 0-9 16,0 9-13-16,0-9-4 0,0 0-8 0,0 0-2 15,0 0-4-15,0 0 3 0,0 0 0 0,0 9 5 16,0-2 1-16,0-2-3 0,0 3 2 0,0 3-5 16,0 2 2-16,0 0 1 0,0 1-2 0,0 0 5 15,0 1 1-15,0 0 0 0,0-1 2 16,0-1-4-16,0-1 0 0,0 0 0 0,0-3-1 16,0 0 1-16,0-3 5 0,0-2 1 0,0 0 4 15,0-3 4-15,0 1 10 0,0-1 17 0,0-1 37 16,0 0 23-16,0 0-13 0,0 0-20 0,0 0-39 15,0 0-30-15,0 0 0 0,0 0 0 0,19-14 0 16,-19 14 0-16,0 0 0 0,20 0 0 0,-20-10 0 16,17 10 0-16,-17 0 0 0,14 0 0 0,-14 0 0 15,12 0 0-15,-12 0 0 0,10 0 0 0,-6 0 0 16,-4 0 0-16,3 0 0 0,1 14 0 0,-3-14 0 16,-1 15 0-16,2-15 0 0,-2 22 0 15,0-10 0-15,0 2 0 0,0-1 0 0,0 1 0 16,0 1 0-16,-19-3 0 0,19 0-4 0,0 1-45 15,-22-3-44-15,22 0-52 0,-18 0-52 0,18-2-18 16,-19 0-38-16,8-3-58 0,0 1-99 0,1-2-96 16,-1-1-39-16,0-3-9 0,-2 0-8 0,0 0-29 15,-1 0-96-15,-2 0-343 0,1-23 156 0,1 23 186 16</inkml:trace>
  <inkml:trace contextRef="#ctx0" brushRef="#br0" timeOffset="193550.74">8105 7750 1156 0,'27'-8'0'0,"-14"2"0"0,0 0 3 16,-2 1 1-16,1 0-4 0,-3-1 3 0,-1 3-3 15,-8 2-3-15,8-1 3 0,-8 1-8 16,0 1 5-16,0 0 3 0,0 0 0 0,0 0 3 15,-17 0-28-15,17 0-53 0,0 0-133 0,-23 0-78 16,23 0 25-16</inkml:trace>
  <inkml:trace contextRef="#ctx0" brushRef="#br0" timeOffset="193825.74">8141 7742 2986 0,'0'-16'18'0,"0"16"62"16,0-12 66-16,0 12 66 0,0-10 36 0,0 10-14 15,0-7-28-15,17 7-34 0,-17 0-24 0,0 0-19 16,0 0-23-16,0 0-16 0,8 0-16 16,-8 0 31-16,0 0 61 0,0 0 41 0,0 21 65 15,-24-21-14-15,24 22-56 0,-37-8-51 0,9 2-65 16,-4 1-48-16,-5 1-16 0,-2 1-11 0,-2-1 0 16,1 0-6-16,0 1-9 0,0-1 9 0,4 1-12 15,0 0 2-15,-1-1-64 0,3 0-43 0,-2 0-82 16,1-2-70-16,0-1-1 0,3-1-36 0,1 0 25 15,-2-2 10-15,10-3-8 0,1-2-1 0,7-2-11 16,4-1 0-16,2-1-10 0,3-2-60 0,2-1-88 16,4 0-235-16,0 0-9 0,0-28 137 0</inkml:trace>
  <inkml:trace contextRef="#ctx0" brushRef="#br0" timeOffset="194101.74">7423 7908 3589 0,'0'-8'58'0,"9"1"69"0,-9 0 70 0,5 1 71 16,-2-1 15-16,-3 0-8 0,3 3-4 0,-1 0 1 15,-1 2-16-15,1 1-19 0,-2-2-47 0,0 2-54 16,0 1-57-16,0-1-46 0,0 1-29 0,0 0-13 16,0 0 3-16,0 0 0 0,-17 0 6 0,17 0 5 15,-27 22-11-15,10-22 2 0,-3 19 7 0,-5-5-9 16,4-1-1-16,-4 4-44 0,2-1-39 0,-1 2-29 16,6 0-13-16,-4 1 29 0,3-2 13 0,2 2 33 15,0 0 15-15,2-2 9 0,2-1 22 16,1 1-4-16,4-3 4 0,4 1 7 0,1-2 2 15,3 0 10-15,0-1-2 0,20 0 4 0,-20 0-5 16,38 1-3-16,-11 0 6 0,4 0 1 0,8 3-1 16,-1-2-10-16,4 1-65 0,3-2-83 0,-1 1-89 15,-3-1-108-15,-3 0-105 0,-4-1-107 0,-6 0-153 16,-7 0-318-16,-7-3 165 0</inkml:trace>
  <inkml:trace contextRef="#ctx0" brushRef="#br0" timeOffset="199034.74">3108 6823 1842 0,'0'0'14'0,"0"-23"19"0,0 23 37 16,0-27 32-16,0 13 33 0,0 0 2 0,0 2-16 15,0 12-10-15,0-17-26 0,0 17-5 0,0-8 0 16,0 8-1-16,0 0-4 0,0 0 8 0,0 0-3 16,0 0-11-16,0 0-7 0,0 0-19 0,0 0-17 15,0 0-12-15,0 0-10 0,0 0-3 16,0 0-4-16,0 0 0 0,0 0 1 0,0 0 0 15,0 0 19-15,0 0 35 0,0 19 20 0,0-7 12 16,0 2 17-16,0 9-20 0,0 1-3 0,0 7-4 16,0 6-16-16,13 3 0 0,-13 6 41 0,0 9 6 15,0 8 0-15,0 7 16 0,-20 7-47 0,20 6 4 16,-24 6 6-16,6 3-37 0,-2 1-1 0,-2 2-7 16,-4-1-1-16,1 5 8 0,-3 3 10 0,-2 3 7 15,6 4-11-15,-3 3 10 0,4 3 5 0,0 3 18 16,6 5 2-16,0 0-10 0,3 2-16 0,1-4-20 15,2-2 44-15,2-2 20 0,3-3-6 0,-2-4-16 16,-1-12-32-16,3-4-32 0,-2-7-1 16,3-4 7-16,-1-4-28 0,0-5 9 0,0-5-6 15,-1-6-3-15,3-3 9 0,-2-9-10 0,3-6 2 16,-4-8 0-16,3-5-2 0,-3-5 15 0,6-4-4 16,-2-2-7-16,0-3 4 0,0-3-4 0,0-1 4 15,3-4 0-15,0 0-4 0,0-2-4 0,0-1 6 16,0-2 5-16,0-2 2 0,0-1 40 0,0-1 25 15,0-1 29-15,0 0 18 0,0 0-12 0,0 0-11 16,0 0-27-16,0 0-9 0,0 0-18 0,0 0-11 16,0 0-2-16,0 0-12 0,0 0-3 0,0 0-4 15,0 0 1-15,0 0-4 0,0 0-4 16,0 0-6-16,0 0-2 0,17 0-8 0,3 0 5 16,6-13 1-16,11 13-3 0,11 0 1 0,13-11-8 15,16 11 3-15,12-9-13 0,13 2-4 0,10-1-5 16,13-2-5-16,10-1 13 0,12-3 3 0,12 0 10 15,11 0 2-15,7-3-5 0,3 1 7 0,10 2-5 16,7-2-7-16,6 3 9 0,-1 0-4 0,-4 1 4 16,-4 2 11-16,0 0-9 0,-3 1 4 0,-7 1 1 15,-7 1-2-15,-16 1 3 0,-6 0-2 0,-6 3 0 16,-11-1 1-16,-11 2 2 0,-12 1 2 0,-13 0 4 16,-10 0-3-16,-15 1 5 0,-10 0-3 0,-13-1-122 15,-15 1-159-15,-11-1-151 0,-10 0-145 16,-8-1-75-16,-7 0-35 0,-3 1-94 0,-20-3-277 15,-2-3 193-15</inkml:trace>
  <inkml:trace contextRef="#ctx0" brushRef="#br0" timeOffset="202585.74">2733 10399 3170 0,'0'4'6'0,"0"-1"-1"0,0-1-1 0,-4 0-2 15,4-2-2-15,0 0 20 0,0 0 29 0,0 0 29 16,0 0 29-16,0 0 15 0,0 0 12 0,0 0 1 15,0 0-17-15,0 0-18 0,0 0-26 0,0 0-22 16,0 0-5-16,0 0-3 0,0 0 3 0,0 0 10 16,0 0 2-16,17 0 3 0,-17 0-3 0,14 0-6 15,-14 0 1-15,23 0 3 0,-9 0-1 16,0 0 4-16,1 0 1 0,2 0 4 0,0-14 8 16,-1 14-2-16,-1 0-2 0,-1-11-10 0,2 11-10 15,-2-13 6-15,0 6 1 0,-2 0-2 0,1 0 18 16,-4 0-17-16,5-2-6 0,-5 1-14 0,4-1-20 15,-4 2 3-15,2 0 8 0,-2 1 35 0,0-1 26 16,-3 1 3-16,5-2-12 0,-1 2-30 0,-3-1-27 16,3-1-7-16,-1 3 1 0,0-3 26 0,1 1 20 15,-3-1 12-15,1 1-3 0,3-1-25 0,-5-1-15 16,3-1-8-16,-1 0 9 0,0 0-6 0,1-2-5 16,1-2-14-16,0-1-11 0,0 0 2 0,1-3 25 15,1 1 22-15,2-1 2 0,0-1-3 16,3 1-30-16,0-1-15 0,0 0-6 0,5 1 3 15,-2-1 0-15,2 0 10 0,1 2-2 0,0 1 1 16,0 0 6-16,1 2 0 0,0 1 28 0,-3 0 20 16,2 2 6-16,-6 2-1 0,1-2-17 0,-5 0-22 15,2 0-8-15,-4 1-7 0,0 0-4 0,-2-1 3 16,1 0-4-16,-1 1 6 0,3-1 2 0,-1 1-4 16,-1 0 4-16,-1 0-5 0,0 0-4 0,-1 1-2 15,4 0-4-15,-2-2 1 0,-1 1-2 0,0 0 5 16,4-1-2-16,-4 0-1 0,2-1 3 0,-2 2-3 15,2-2 6-15,-2 1 0 0,-1 0-1 0,1 0 0 16,-1 2 1-16,0-2-4 0,0 2 3 16,-1 0 0-16,1-1-3 0,0 1 3 0,0-2-2 15,-1 2 7-15,3-3 9 0,-3 2 2 0,1-1 5 16,0 1-4-16,0-1-2 0,-1-1-4 0,0 2-2 16,-1-1-6-16,2-1-2 0,-1 0-1 0,-1 1 3 15,2-1 3-15,-2-1-1 0,2 0-1 0,0 1-4 16,-3-2-4-16,2 2 1 0,0 0 2 0,0-2 0 15,-2 1 1-15,0 2 2 0,-1-2 1 0,1 0-5 16,0 1 5-16,-1-1-4 0,1-1 5 0,-1 1 9 16,-2 0 6-16,3-1 4 0,-4 0-4 0,2-1-10 15,-1 2-6-15,1-1-4 0,0-1-1 16,-1 0 6-16,-1-2-7 0,4 3 4 0,-4-2-6 16,3 2 0-16,0-1 1 0,-1-1-6 0,3 0 7 15,-1 0 3-15,-2 3-6 0,2-2 6 0,0 0-2 16,-1 1-4-16,1 0 6 0,-2 1-2 0,2 1 0 15,-2 0-2-15,1 0 1 0,-1 1-4 0,2 0 3 16,0-2 2-16,-2 3-3 0,0-1 2 0,0-1 0 16,2 1 0-16,-2 0 3 0,0 0 1 0,0-1-2 15,2 1-3-15,-2 0-1 0,0-1 1 0,0 0 0 16,-2 0 2-16,1-1 1 0,1 2-5 0,0-3 1 16,-1 2-2-16,-1-1 2 0,1 0 4 0,-2 0 0 15,3 2-1-15,-1-1-2 0,-1 1 1 16,1 0 0-16,1 1 0 0,-2 0 0 0,1 0-2 15,1 0 1-15,-2 0 5 0,3 0-2 0,0-1 1 16,-1 1-1-16,0-2 1 0,1 1 2 0,-1-1-2 16,0-1 2-16,1-1-5 0,1 1 1 0,-3-1 3 15,2-2-7-15,1 1 3 0,0-2-1 0,-2 0-3 16,3-1 2-16,-2 0-3 0,1 3 4 0,-2-2 1 16,2 1 4-16,-2 0-3 0,2 0-2 0,-2 2-4 15,1-1 3-15,0 2 5 0,0 2-3 0,1 1 1 16,-2 1 0-16,0 0 1 0,2-1-7 0,-1 2 3 15,1-1-1-15,-2 0 0 0,0-1 9 0,0-2-3 16,0 1 0-16,0-2-4 0,2 3 1 16,-2-3-2-16,2 1-1 0,0 1 1 0,-1 0 0 15,-2 0-1-15,1 0 4 0,3 2-4 0,-4-2 0 16,1 2 4-16,0 0-5 0,1-1 5 0,0 0-4 16,0 0 1-16,-1 2 1 0,2-1-1 0,-2-1 1 15,0 3-2-15,2-2 2 0,-2 1-1 0,0-1 0 16,0 1 2-16,0 1 0 0,0-3-2 0,-1 1 2 15,2 1-2-15,0-1-1 0,-1 0 4 0,1-1-2 16,-1 0 2-16,2 0-2 0,-2-1-1 0,2 1 0 16,-1-1-3-16,0 1 3 0,-1 0 3 0,1 0-4 15,-1 1 3-15,1-1 1 0,0 2-2 16,1-2 0-16,-1 1 0 0,0 0 0 0,-1 1 1 16,0-2-1-16,0 2 0 0,0 1-2 0,-1-2 2 15,1 1 2-15,-3 1-2 0,3-2 2 0,1 0-3 16,0 1-1-16,-3-1 3 0,4 0-3 0,-2 0-2 15,0-1 2-15,2 1 0 0,-2-1 4 0,1 0 0 16,-1 0-2-16,2-1 2 0,-2 1-6 0,-1 0 2 16,2 0-1-16,-2 0-2 0,3 0 4 0,-4 0 3 15,1 3-4-15,-1-3 4 0,2 2-2 0,0 1-6 16,-3-2 3-16,5 2 1 0,-3-2-6 0,-1 1 7 16,2 1 0-16,2 0-1 0,-4-1 6 0,3 3-1 15,-1-2 2-15,1 0 1 0,-1 1-7 16,4 0 1-16,-3 0-2 0,1-2-3 0,0 1 5 15,1-1-5-15,0-1 5 0,2 2-3 0,-2 2 3 16,0-2-2-16,0 1 2 0,-1 1 1 0,4 0-1 16,-3 1 5-16,1 0-8 0,-3-2 2 0,3-1 2 15,0 3-3-15,1-2 6 0,-3 1-4 0,1 0 1 16,0 0 1-16,0 0-3 0,1 0 3 0,-3 2-3 16,1-2 0-16,1 1 2 0,-3 0 0 0,2 1 1 15,-1 1-2-15,1 0-1 0,0-1-3 0,-1 0 3 16,-1 3 1-16,1-3-1 0,0 2 2 0,-1-2-5 15,2 2 0-15,0-1 0 0,-2 1 1 0,3-1 0 16,-1 1 1-16,-1 1-9 0,4-3 0 16,0 3-6-16,-2-1-4 0,2-1 6 0,-1 1 0 15,1-1 6-15,0 1 1 0,-2 1-3 0,2 0-3 16,0-3-2-16,-1 2 0 0,3-1 2 0,-4 1 3 16,3 1 3-16,-1 0 5 0,0-2 1 0,-1 1 2 15,1 1-6-15,2 0 0 0,-1 0 2 0,0 0-2 16,0 0 6-16,4 0-5 0,-1 0 4 0,-1 0 1 15,1 0-8-15,-1 0 4 0,0 0 1 0,0 11-3 16,-2-11 1-16,2 0-1 0,0 10-11 0,-2-10-2 16,1 6 2-16,-3-6 0 0,1 7 9 0,0-7 1 15,-2 8 2-15,2-5-1 0,0 2-1 16,-1-1 5-16,3 2-1 0,-1 1-1 0,2 0 3 16,-2 2 0-16,2-1 1 0,1 0 3 0,-1 0 0 15,-1-1 1-15,0 1-1 0,1 1-4 0,0-1 0 16,0 1 2-16,0 1-2 0,-2 1 4 0,2 1 2 15,0 0-6-15,0 0 3 0,-1 1 1 0,1-2 1 16,0 2 1-16,2-2 0 0,-4 1 0 0,0 1-5 16,2-2 1-16,-3 2-1 0,0-2-2 0,-1 2 2 15,1-2 4-15,0 3-3 0,1 0 5 0,-3 0-2 16,1 1-4-16,0-1 2 0,1 0-3 0,1 1 0 16,-2-2 3-16,0 1-2 0,-1-1 1 0,1 0 2 15,-3-3-4-15,4 2 4 0,-5 0 1 16,2-1-2-16,-2 0-1 0,0 1 4 0,0 0-4 15,-1 0-3-15,1 1 4 0,-2 2-2 0,1-2 1 16,3 2 5-16,-2 0-3 0,0-1-4 0,1 1 3 16,1 1 1-16,-2-2 3 0,2 1-1 0,-2 1-1 15,0-2 2-15,2 0-5 0,-2 1 6 0,0-1-3 16,2 0-7-16,-1-1 6 0,2 0-4 0,-3-1 0 16,2-1 2-16,0 1-3 0,-2-1-3 0,2 0 5 15,-1-1 1-15,-1 0 0 0,0 2 1 0,2-3-3 16,-2 1 6-16,0 3-8 0,3-2 8 0,-2 2-4 15,0-3-1-15,1 3 8 0,-1 0-5 0,1 2 6 16,1-2-4-16,1 3 1 0,-3 2-5 16,2-1-3-16,2 3 1 0,-3-1-2 0,-1 2 8 15,1-1-4-15,1-3-2 0,-3 0 2 0,2-1-2 16,0-3 0-16,-2 1 4 0,0 0 5 0,0-2-1 16,0 2-3-16,0-1 3 0,2 1-13 0,-1 0 5 15,1 2 4-15,0-2-2 0,-1 1 6 0,3 0-1 16,-3 2-3-16,4-2 0 0,-3 2-1 0,1-2-3 15,0 1 7-15,0 1-10 0,2-2 3 0,-2 0 6 16,-1 0-8-16,1 0 13 0,0 0-4 0,2-1-7 16,-3 0 3-16,1-1-4 0,0 0-3 0,-1 1 6 15,-1-2 0-15,1 1 2 0,0-3 6 16,-2 1-5-16,0-1-1 0,-2 0-7 0,3 0-1 16,-1 1 1-16,0-1 5 0,0 0-3 0,2 0 1 15,-2 3 4-15,3 0-2 0,-2-2 5 0,3 4-2 16,0-2-3-16,1 3-4 0,1 0 3 0,-1 1 3 15,3-1 0-15,-2 2 3 0,2-1-1 0,0 1-8 16,0 1 2-16,0 0 2 0,-2 1-2 0,0-2 0 16,1 2 1-16,-1 0 2 0,-1 1 1 0,3 0 0 15,-4 1 0-15,3-1-5 0,-1 0 1 0,2 1 4 16,-2 1-1-16,2 0 1 0,0 0 3 0,3 0 2 16,-2 1 1-16,2-2-2 0,2 0-2 0,-1 0-4 15,2-3-5-15,-1 1 7 0,-1 0-4 16,1-1 2-16,1-2 6 0,-2 0-8 0,1-2 6 15,-2-1-6-15,-2-1 2 0,-1 2-1 0,3-4-3 16,-3 1 3-16,-3-2-4 0,-1 0 1 0,4-1 3 16,-3 1 1-16,0-1 1 0,2-1 3 0,1 1-3 15,0 1-2-15,2-1 3 0,-1 0-2 0,-3 1 5 16,4-1 7-16,-2 2 27 0,3 1 10 0,-1-3-6 16,1 1-2-16,0 0-27 0,-1 0-8 0,4-1 0 15,-3 1-4-15,0-1-5 0,0-2 6 0,-2 0 1 16,0-1 1-16,-2 2-2 0,1-2-2 0,-2-1 3 15,2 1 0-15,-2 0 1 0,2 0 2 0,0 1-5 16,1 0 1-16,2-3 4 0,2 3 1 16,-2-1 3-16,3 1 5 0,-2-1-2 0,2 1-6 15,0 0 2-15,2 2-10 0,1 0-1 0,-1 1 9 16,1-1 7-16,0 2 19 0,0-2 3 0,0-1 0 16,0-1-10-16,1-1-17 0,-1 0-7 0,-2 0 1 15,2-3 0-15,1 1 4 0,0-2 1 0,1 2-6 16,0 0 5-16,-1-2-2 0,1 0 3 0,-2 1 5 15,2 0-4-15,0-1-3 0,-2 1 6 0,3-1-4 16,-3 0 3-16,4 0 7 0,-3 1-7 0,1-1-1 16,0 1 0-16,-1-1-7 0,0 0-5 0,0 1 0 15,1 0-3-15,-2-1 0 0,2 2 5 16,-2-1 2-16,2 0 0 0,-2 0-3 0,2 0 0 16,-1-1-1-16,2 3-3 0,-1 0 4 0,0 0 1 15,1-1 0-15,-1 3 0 0,3-1 2 0,-2 1-4 16,2 0-1-16,-2-1 7 0,0 1-3 0,2 1 2 15,0-2 0-15,-2 0-6 0,2 1 3 0,0-2 3 16,-2 0 0-16,0 1 2 0,0-2 0 0,-2 0-4 16,-1-1 2-16,0 0-2 0,-1 0 0 0,-1-1 1 15,1 0-1-15,-2-1 0 0,0 1-4 0,0-1 0 16,-2 2 1-16,4-3 1 0,-3 2 1 0,-1-1 2 16,-3 0-1-16,2 1-5 0,-3-1 1 0,0 1 1 15,0-1 1-15,-5-1 5 0,-1 0-1 16,-2 0-1-16,0 0 1 0,-3 0-4 0,2 0 5 15,-2 0-1-15,0 0 1 0,0 0 2 0,0 0-2 16,0 0-69-16,0 0-85 0,0 0-136 0,0 0-312 16,0 0-178-16,0-18-160 0,-22 7-106 0,6-4-58 15,-4-4 7-15,-8-3 245 0</inkml:trace>
  <inkml:trace contextRef="#ctx0" brushRef="#br0" timeOffset="207143.74">13598 6732 2662 0,'0'0'4'16,"19"0"29"-16,-19 0 29 0,0 0 30 0,17-18 26 16,-17 18-1-16,0 0-9 0,12 0-18 0,-12-12-8 15,6 12-2-15,-6 0 12 0,0-12 17 0,0 12-4 16,3-12-16-16,-3 5-25 0,0-2-17 0,0-1-4 16,0-1-1-16,0-1-3 0,0-2-8 0,-21-1-9 15,21-1 4-15,-22-3 6 0,8-1 10 16,-3-2 7-16,-3-4 2 0,-3-1 0 0,-2-2-4 15,-2-3-3-15,0-2-6 0,-6-1 1 0,-1 2-3 16,0-2-1-16,-2-1 10 0,-3-1 1 0,-1 3 1 16,-2-3 1-16,-1 1-1 0,-4-2-2 0,-1-3-10 15,0 1-6-15,-6-3-14 0,-2-3-6 0,0-3-3 16,-6-5 0-16,-8-4-7 0,-6-5-2 0,-7-4 8 16,-9-3 5-16,-7-2 4 0,-6 0-3 0,-10 2-3 15,-4 1-8-15,-10 1 0 0,-4 1 6 0,-12 0-6 16,-3 0 2-16,-6-1-2 0,-4-2-6 0,-6-2 4 15,-10-2 1-15,-1 3 6 0,-2 2 3 0,2 3-3 16,-3 3-4-16,-4 4-8 0,-4 3 11 16,-2 6 1-16,4 2 3 0,1 3 5 0,0 2-9 15,-3 1 4-15,2 4-4 0,2 0 2 0,4 3 4 16,4 4-5-16,5 0 6 0,0 1-6 0,5 4 0 16,6 3-4-16,6 0 1 0,6 2-3 0,10 1 2 15,4 3 1-15,8 3 3 0,8 1-3 0,10 3-3 16,10 0 1-16,9 3 0 0,13 1 0 0,6 3 0 15,13 1 3-15,14-1-10 0,8 3 14 0,10 0 46 16,7 0 25-16,7 0 7 0,4 0-2 0,5 0-47 16,0 0-20-16,0 0-4 0,0 0 0 0,0 0-12 15,0 0 0-15,0 0 4 0,0 0-7 16,0 11 10-16,13-11-10 0,-13 0-36 0,0 0-70 16,0 0-81-16,0 0-90 0,9 0-94 0,-9 0-94 15,9 0-96-15,-3 0-112 0,1 0-275 0,2-14 146 16,2 14 172-16</inkml:trace>
  <inkml:trace contextRef="#ctx0" brushRef="#br0" timeOffset="207560.74">5902 3582 2902 0,'11'-21'25'0,"0"21"19"0,1-22 49 16,-1 10 59-16,-2 2 31 0,4-1 44 0,-4 0 12 16,0 3-8-16,-2 1-4 0,-1 0-15 0,0-1 1 15,-1 2 12-15,-1 0-4 0,-1 1-2 0,1 1-29 16,-1 2-48-16,-2-1-32 0,2 1-41 0,-1 2-37 16,-2 0-11-16,0-1-25 0,1 1-8 0,-1 0-6 15,0 0-8-15,0 0 6 0,0 0 3 0,0 0 13 16,0 0 5-16,0 16-1 0,0-16 1 0,-24 11-5 15,24-11 10-15,-22 16-4 0,6-8 3 0,1 1 9 16,-1 1-23-16,-1-2 12 0,2 1-3 16,-1-1-6-16,1 1 14 0,1 0-13 0,0 3-5 15,1 0 5-15,3-1 0 0,0 1 4 0,3-1 5 16,0 0-9-16,0 1-4 0,4-2 13 0,-1 0-4 16,4 1 20-16,0 1 3 0,0-1-2 0,0 3 2 15,19-2-15-15,-19 1-5 0,28 2 4 0,-11 0 0 16,2-1 3-16,1 1-6 0,3 0-89 0,-1 0-103 15,-2-2-121-15,2 2-104 0,-4-2-78 0,1 0-100 16,-4 3-133-16,-2-2-357 0,-2-1 159 0</inkml:trace>
  <inkml:trace contextRef="#ctx0" brushRef="#br0" timeOffset="211348.74">1019 2044 2703 0,'0'0'4'0,"0"0"5"0,0-20 3 16,20 20-2-16,-20-17-9 0,0 17-3 0,17 0-7 15,-17 0 1-15,0 0 3 0,0 0 3 0,0 0 17 16,12 0 9-16,-12 0 7 0,0 22 28 0,0-6-1 16,8 4 3-16,-8 6 6 0,0 4-9 0,0 8 16 15,0 5 5-15,-20 5-3 0,20 6-19 0,-20 5-20 16,20 6-10-16,-21 8-6 0,21 5 1 0,-21 6 42 15,21 3 19-15,-22 4 8 0,22 3-4 0,-17-2-50 16,17 0-10-16,-11-1 27 0,8 0 19 16,0 1 42-16,0 4-1 0,-2 0-30 0,-1 0-16 15,0 1-38-15,-2-2-10 0,2 0-2 0,-5-3-8 16,-1-6 5-16,1-2 2 0,-6-1 0 0,1 0 2 16,-1 1-8-16,0-3-3 0,-3-1-8 0,3-3 0 15,-3-4 5-15,3-4-4 0,0-9 12 0,0-6-2 16,4-6-2-16,-1-7 0 0,3-4-2 0,2-4 15 15,1-6 3-15,-1-4 4 0,6-3 3 0,-2-4-17 16,2-3 14-16,3-4 23 0,-3-2 19 0,3-2 42 16,0 0 15-16,0-5 9 0,-3 0 15 0,3 0 5 15,0 0 7-15,0 0-5 0,0 0-20 16,0 0-14-16,0 0-24 0,0 0-14 0,0 0-23 16,0 0-26-16,0 0-25 0,20 0-14 0,-20-11 2 15,26 11-11-15,-12 0 9 0,11-12-5 0,2 12-3 16,10-10 5-16,3 10-7 0,7-10 10 0,10 4-5 15,7 1 0-15,7-1 3 0,9-1-5 0,12 1 3 16,6-2-1-16,5 1 2 0,9-1-7 0,11 0 7 16,4 0-1-16,11-2 1 0,4 2-4 0,4-1-5 15,11 0 9-15,1 0-4 0,11-1 6 0,1 1-3 16,2-1-9-16,-3 0 9 0,5 1-9 0,1-1 10 16,2 2-3-16,0 2 6 0,-7 1 9 0,-5 0-4 15,-6 3 4-15,-4 1-9 0,-6 0 0 16,-6 1 2-16,-12 0 1 0,-8 0-1 0,-10 0 4 15,-9 0-4-15,-14 0 6 0,-14 0-2 0,-14 0 2 16,-12 0-3-16,-16 0-1 0,-11 0-10 0,-8 0-85 16,-8 0-125-16,-3 0-133 0,-4 0-115 0,0-14-68 15,0 14-42-15,0-8-52 0,-28 8-164 0,8-18-164 16,-6 5 168-16</inkml:trace>
  <inkml:trace contextRef="#ctx0" brushRef="#br0" timeOffset="-214122.99">735 5031 2612 0,'0'0'17'0,"0"0"-2"15,0 0 1-15,0 0 14 0,0 0 1 0,0 0 23 16,0 0 22-16,0 0 15 0,0 0 12 0,0 0 19 16,0 0 8-16,0 0 0 0,0 0-4 0,0 0-18 15,0 0-13-15,0 0-13 0,0 0-8 0,0 0-1 16,0 0 6-16,0 0 3 0,0 0 2 0,14 0 2 15,-14 0-11-15,0 0 0 0,0 0-10 0,0 0-8 16,0 0-5-16,0 0-4 0,0 0 0 0,0 0 7 16,0 0-5-16,0 0-4 0,0 0-1 0,0 0-11 15,17 0-4-15,-17 0-14 0,0-9-7 16,14 9-7-16,-5 0-2 0,5-8 2 0,-5 8-2 16,5-8 0-16,0 5 3 0,2-2 3 0,2 2 10 15,-2 0 15-15,1-3 14 0,-3 3 14 0,3-1 2 16,0 0-4-16,0 0-10 0,-1-1-13 0,4 1-7 15,-3 0-6-15,3-2-5 0,0 2 9 0,2-2 16 16,-1 1 26-16,0-1 22 0,0 0 4 0,0 1-9 16,-1-1-29-16,-3 1-12 0,1 0-6 0,-4-1-11 15,0 1 10-15,0-1 2 0,0 1 18 0,-5 0 21 16,2-1 9-16,-1 0-1 0,-1 1-1 0,-1 0-10 16,-2 0-8-16,3-1-2 0,-4 0-15 0,6 1 2 15,-5-1-6-15,3-1-5 0,0 0 4 16,2-1-9-16,-3 0 4 0,4-1-1 0,-1-1-4 15,2-1-2-15,-2-1-14 0,3-1-7 0,-2-2-3 16,-1 1 3-16,3 0 16 0,-2-2 0 0,2-1 0 16,-2-2-3-16,2 1-8 0,-3 0 3 0,0 1 2 15,-2-1 2-15,2 0 1 0,-4 1 2 0,3 1-7 16,0-1-6-16,1 0-7 0,-2 1-6 0,2 3 6 16,1-1 0-16,-1 0 4 0,4 1 6 0,-1-1 5 15,0 3 5-15,-1-1 2 0,-2-1-4 0,3 1-9 16,-1-1-2-16,0-2-1 0,-2 4 2 0,3-2 7 15,-5 0 2-15,0 1 2 0,2 0-3 0,-3-2-1 16,1 1 2-16,1 2-6 0,-4-3-1 16,1 1-6-16,1-1-6 0,2 1 0 0,-4-1 0 15,1-1-1-15,0 2-1 0,2 0 0 0,-1-2-4 16,-2 4 4-16,2-3 1 0,-2 0-3 0,3 0 1 16,-3 0-1-16,2 1-2 0,-3-1 0 0,1 0 2 15,0 1 1-15,0 0-3 0,-3-1 1 0,2 1 2 16,-2 1 0-16,3-2 1 0,-1 0 0 0,0 2-5 15,-2-1 2-15,1-1 3 0,0 0 7 0,0 0 6 16,-1 1-4-16,0-2 5 0,4 1-6 0,-3 0-6 16,1-1-1-16,-2 1-4 0,2-3 1 0,-2 1-1 15,0-1 2-15,2 0 2 0,-2-1-2 16,0-1-1-16,0-1-1 0,0 0-1 0,-3-1 3 16,5 3-2-16,-4-1 5 0,1 0-2 0,-1 2-3 15,2 1 0-15,-3 1 1 0,2 1 1 0,1-1-2 16,0 1 1-16,0-1-1 0,3-1-1 0,-2 1 30 15,0 0 7-15,2 0-4 0,1 0 2 0,-3 2-27 16,4-2-8-16,-2 0 4 0,0 1-4 0,1 1 1 16,-1-2 2-16,-2 0-4 0,3 1 3 0,2-3-3 15,-4 3-1-15,2-3-1 0,0 1 1 0,-1 0-1 16,1-2 2-16,1 3 2 0,0-3-2 0,0 2-2 16,-2-1 5-16,3 0-2 0,-1 0 2 0,-2 0 2 15,5-1-5-15,-5 1 4 0,2-2-3 16,1 2-1-16,-2-2 4 0,2 0-4 0,-1 1 3 15,1-2 0-15,-3 1-4 0,-1 0 4 0,4-1-4 16,-3 0 3-16,-1 0-1 0,1-1 0 0,2 1 0 16,-5-1 2-16,5-1-6 0,-2 2 2 0,0 3 1 15,0-3 0-15,0 3 4 0,-1 1-3 0,1 0-3 16,2 0 4-16,-2 3-1 0,0-1-2 0,1-2 2 16,-1 0 0-16,-1 0-2 0,4 1 3 0,-3 1-1 15,-1 0-4-15,1-2 5 0,0 2-2 0,-1 0 0 16,3 0 2-16,-2 1-1 0,0 1-2 0,-1-3 1 15,-1 3-1-15,2-1-1 0,-1 2 7 0,0 0-2 16,-1-1 2-16,1 2-1 0,-2 0-4 16,5-1-2-16,-3 1 3 0,-1-1-4 0,2 1 2 15,-1 0 4-15,-2 0-6 0,0 0 5 0,0 1-2 16,-3 0 0-16,7 0 0 0,-6 1-2 0,1 0 2 16,-2 1 0-16,3 1 0 0,1-2 1 0,-1 1 0 15,1 1-3-15,0-2 2 0,2 2-33 0,1-2-3 16,-1 3 2-16,0-1 2 0,-1-2 32 0,1 3 1 15,0-1-2-15,0-1-1 0,-1 1 2 0,1 0 2 16,-1 0 0-16,1-1 2 0,0-1-6 0,-1 0 1 16,1 1 4-16,0 1-3 0,-1 0 3 0,1 0 1 15,0 0-4-15,1 0 1 0,-1 2 2 16,-2-2-5-16,3 2 1 0,-3-1 1 0,1 2-2 16,0-2 5-16,1 1-2 0,-2-1-1 0,1 1-1 15,0 1-1-15,-2-2 1 0,5 3 3 0,-4-2 0 16,-1 1-3-16,2 0 2 0,1 0-3 0,-1 0-1 15,-1 1-1-15,3-1-24 0,-3-1-10 0,2 1 0 16,-1 1-1-16,3-1 19 0,0 1 8 0,1-1-2 16,-1 2 1-16,-1-2-3 0,6 1-2 0,-2 1-2 15,-2-1 1-15,3 0 0 0,-2 1-1 0,2-1 7 16,-1 2 1-16,1-1 1 0,-1 0 1 0,2 1-4 16,-3 0 1-16,1 0 2 0,0 0 7 0,-2 0-1 15,4 0 5-15,-5 0 0 0,1 0 0 16,-1 0 0-16,-2 0 1 0,2 0-1 0,-2 0 0 15,-2 0 2-15,1 0 0 0,0 0-1 0,1 11-2 16,0-11 0-16,2 0-3 0,-2 0 5 0,3 8 3 16,2-8-5-16,-1 7 7 0,-3-4-4 0,6 1-5 15,-2 0 2-15,-1 1-4 0,-3 0 3 0,5-2 1 16,-3 3 0-16,-1-1 0 0,0 0 1 0,3 0-6 16,-2 0-1-16,-3 1 4 0,4-1-5 0,-3 1 6 15,1-1 2-15,-2 1-1 0,5 0 3 0,-5 0 2 16,4-1-3-16,-3 1-2 0,0 1 2 0,5 0 1 15,-4 2-4-15,-1-1 5 0,4 1-1 0,-1 1 2 16,-1 0 4-16,2-1-6 0,-2 1-2 16,2 0 1-16,-2-1 1 0,4 1 0 0,-6 0 4 15,3-1-3-15,-3 0 0 0,3 0 0 0,-3 1 1 16,1-1-4-16,0 0 0 0,0 0 2 0,-2 0 0 16,2 1 3-16,1 0 1 0,-1 1 0 0,1-1-3 15,0 3 1-15,-2-2 1 0,0 1-3 0,-1 0 3 16,1-1-1-16,-1 1-2 0,0 0 5 0,0-1 0 15,2 0 1-15,-2-1-7 0,2 1 3 0,1-1-2 16,-1-1-3-16,-2 0 8 0,2 0-5 0,-2 0 0 16,-1-1 0-16,4 1 4 0,-3 0-1 0,1-2 1 15,0 1-3-15,0 1-3 0,-1 0 2 16,-2 0-5-16,4 1 3 0,-2 1 4 0,1 1-1 16,2 2 2-16,-1 0 5 0,2-1 0 0,0 0-6 15,-1 2 4-15,2 0-6 0,0 1 0 0,-2 0 8 16,0 0-1-16,1 2-1 0,-1 2 1 0,0-1-5 15,-3 3-4-15,2-2-1 0,0-2 0 0,0 1 7 16,-2-1-4-16,-1 1 5 0,1-2-4 0,2 0-2 16,-4 1 1-16,2 0 4 0,1 1 0 0,-1-1-2 15,0 0 1-15,0 0-5 0,0 0 5 0,-1-1-2 16,0 1 2-16,-1-1-1 0,1 1-1 0,1-1-1 16,-1 0 4-16,-1 0-2 0,3-1-3 0,-3 0 4 15,1-2-4-15,0 0 2 0,-1 0 3 16,-1-1-5-16,2 0 6 0,-2-2-2 0,0 1-3 15,-1-1 4-15,1 0-5 0,0 0 1 0,-1 0 0 16,1 1 0-16,0-2 1 0,0 2-1 0,0 0 5 16,0 0-4-16,0 2 2 0,2 0 2 0,-2 1-7 15,3 0-1-15,-3 2 2 0,3-1-6 0,-1 1 5 16,0 0 7-16,-1-3-6 0,1 2 9 0,-2-1-10 16,2 1 0-16,-1 1 7 0,1-1-7 0,-2 2 11 15,2 1 0-15,-1 2-3 0,0-1 1 0,2 2-7 16,-5-2-3-16,4 0 4 0,-2 1 1 0,0-1-1 15,0 0 2-15,-1 0-4 0,2 0 1 0,-2 1 5 16,3 0-5-16,-2-1 5 0,1 0-6 16,0 0 1-16,-1 0 5 0,1-2-3 0,-1 1 5 15,2-2-4-15,-2-1-4 0,0 0 2 0,0 0-3 16,2-2 2-16,-2 1 2 0,0-2 1 0,2 1-2 16,-2-2 4-16,0 0-5 0,2 0 1 0,-2-2-2 15,1 1-2-15,0-1 5 0,-1 0-1 0,0-2 2 16,0 1 1-16,0 0-1 0,2-1-1 0,-1-1 0 15,1 2-1-15,0-1 0 0,2-1 3 0,-1 1-3 16,2-1 1-16,0 0-2 0,-2-1-1 0,4 0 1 16,-3 2 0-16,1-3 0 0,0 2 1 0,-2-1 1 15,2 1-1-15,-1 0 5 0,1-1-4 16,2 1 2-16,-3 0 2 0,3 0-9 0,0 1 6 16,1-2 0-16,0 1-3 0,0-1 9 0,1 2-9 15,-1-1 1-15,0 0 0 0,1-3-4 0,1 3 9 16,1-1-6-16,-2-2 4 0,1 2-2 0,-1-1-7 15,-1 0 11-15,1-1-5 0,-2 0 0 0,0 1 4 16,1-3-2-16,2 1-2 0,-2 1 1 0,3 1 3 16,-2-1-10-16,3 2 6 0,4 1 3 0,-2 1-3 15,2 1 1-15,1 0-3 0,-2 1 5 0,4-2-1 16,0 2 2-16,-2-2-5 0,2 0-4 0,-2-1 3 16,2 0 1-16,-2 2 5 0,0-2-1 0,0 0-1 15,-3-2 1-15,2 1-2 0,-4-2 0 16,1 0 1-16,-4 0-8 0,-1-3 6 0,3 2 0 15,-3-1-2-15,3 1 5 0,0-1-5 0,-2 1 1 16,7 1 3-16,-1 0-3 0,1 1 2 0,3 1 1 16,-2-2 0-16,5 1 0 0,-2 1-1 0,0-2 1 15,-1 1-2-15,1-1 4 0,-3 0 0 0,0 0-2 16,2 1 3-16,-3-1-6 0,4 0 3 0,-1-1-6 16,-4 1 3-16,4 0 0 0,0-2-2 0,1 2 6 15,-3-1-2-15,3-1 0 0,-3 0-1 0,2 2 0 16,-2-2 0-16,4 2 1 0,-3-1 4 0,-2-1-7 15,3 2 4-15,-2-3-6 0,0 2 2 0,0 0 9 16,-1-1-8-16,-1 0 4 0,2 0-3 16,-1-1-3-16,1 0 6 0,-1 1-2 0,1-1 0 15,0 0 0-15,-1 0 0 0,1 0 0 0,0-1 0 16,0 0-5-16,0 2-1 0,-1-2 9 0,-2 0-8 16,2 0 7-16,-2 0-7 0,0 0 0 0,-2 0 5 15,1 0-2-15,-1 0 5 0,-1 0-6 0,-1 0 6 16,-1 0-3-16,-3 0 0 0,2 0-1 0,-3 0-4 15,0 0 5-15,-2 0 2 0,-2 0 2 0,3 0-2 16,-3 0 0-16,1 0 0 0,0 0-4 0,-2 0 0 16,0 0 2-16,0-10-1 0,-2 10 3 0,1 0-3 15,0 0-25-15,-1 0-64 0,-1 0-115 16,0 0-138-16,0 0-148 0,0 0-82 0,0 0-65 16,0 0-82-16,0 0-107 0,-22-9-295 0,22-1 179 15</inkml:trace>
  <inkml:trace contextRef="#ctx0" brushRef="#br0" timeOffset="-196302.99">15984 4929 1402 0,'0'0'30'16,"0"0"13"-16,0 0-1 0,0 0 1 0,0 0-2 15,0 0 13-15,0 0 18 0,0 0 27 0,-12 0-9 16,12 0-11-16,0 0-2 0,0 0-16 0,0 0 1 16,0 0 7-16,0 0-5 0,0 0-6 0,-8 0-10 15,8 0-13-15,0 0-1 0,0 0 10 16,0 0 5-16,0 0 5 0,0 0 8 0,0 0 4 16,0 0 3-16,0 0 1 0,0 0 7 0,0 0-8 15,0 0 2-15,0 0 5 0,0 0-8 0,0 0 7 16,0 0 3-16,0 0-6 0,0 0-6 0,0 0 2 15,0 0 1-15,0 0-1 0,0 0 4 0,0 0 0 16,0 0-4-16,0 0 9 0,0 0-1 0,0 0-2 16,0 0 9-16,0 0-3 0,0 0 2 0,0 0-15 15,0 0-19-15,15 0-26 0,-15 0-13 0,14 0 0 16,-3 0-6-16,3 0 8 0,3 0 3 0,5 0 0 16,1 0 4-16,7 0-4 0,2 0-5 0,4 0 4 15,3 0 6-15,2 0 7 0,3 0 11 16,2 0 5-16,-1 0 1 0,3 0-2 0,-3 0-6 15,0 0-5-15,-1 13-3 0,-6-13 14 0,-3 0 17 16,-3 0 10-16,-4 0 6 0,-5 0 4 0,-3 0-17 16,-3 0 0-16,-3 0-8 0,-3 0-5 0,-1 0 0 15,-3 0-12-15,0 0-4 0,-3 0-19 0,1 0-9 16,-2 0-8-16,-3 0-4 0,1 0 12 0,-1 0-5 16,0 0 1-16,0 0 0 0,0 0-4 0,0 0 4 15,0 0 0-15,0 0 0 0,0 0-8 0,0 0 4 16,0 0-35-16,0 0-72 0,0 0-56 0,0 0-78 15,0 0-40-15,0 0-25 0,0 0-52 0,0 0-50 16,0 0-55-16,-20 0-70 0,20 0-202 16,-14-10-20-16,2 10 135 0</inkml:trace>
  <inkml:trace contextRef="#ctx0" brushRef="#br0" timeOffset="-165252.99">4679 6461 1629 0,'0'-2'48'15,"0"0"35"-15,14-2 26 0,-14 2 34 0,0 1-16 16,0-2-7-16,0 0 2 0,8 0-11 0,-8 2-4 16,0-3-2-16,0 1-7 0,0 1-5 0,0-1-13 15,0 2-7-15,0-2-3 0,0 2-2 16,0-1 1-16,0 1 0 0,0 1 2 0,0 0 2 15,0 0 7-15,0 0 5 0,0 0 3 0,0 0-2 16,0 0 0-16,0 0-3 0,0 0-5 0,0 0-1 16,0 0-7-16,0 0-2 0,0 0 6 0,0 0 5 15,0 0 4-15,0 0 6 0,0 0-5 0,0 0 4 16,0 0-5-16,0 0 1 0,0 0 1 0,0 0-2 16,0-10 11-16,0 10 1 0,0 0 0 0,0 0-6 15,0 0-9-15,0 0-11 0,0 0 11 0,0 0 2 16,0 0-12-16,0 0-1 0,0 0-23 0,0 0 0 15,0 0 4-15,0 0-8 0,0 0-4 0,0 0-19 16,0 0-8-16,0 0-8 0,0 0-3 16,0 0-4-16,0 0-3 0,0 0 2 0,0 0 11 15,0 17 28-15,0-17 48 0,-21 26 15 0,21-5-4 16,0 2-15-16,-20 4-35 0,20 2 6 0,-12 2 11 16,12 3 1-16,-8 0-7 0,8 0-10 0,-6 3 6 15,6 1 2-15,0 1 5 0,0 1-5 0,0 1-13 16,-3 4 1-16,1 0 7 0,-1 6-3 0,-1 3-5 15,0 5-7-15,-2 5 13 0,2 4 4 0,-1 3 2 16,-1 4-4-16,3 1-25 0,-2 3-7 0,2 0-1 16,1-1 3-16,1 1 1 0,1 3 0 0,0 3-6 15,0 1 2-15,0 5-8 0,17 0 10 16,-17 1 33-16,0-1 8 0,23 1 5 0,-23-5-6 16,17-1-19-16,-17-1-8 0,19 0-5 0,-19 1-1 15,20 1-9-15,-11-1-2 0,1-1 3 0,0 0 0 16,-2-2-3-16,-2-5 1 0,2-3-3 0,0-3-5 15,-2-6 6-15,0-2-5 0,2-2-1 0,-2-1 1 16,2-2-9-16,0-3 2 0,-2-6-2 0,2-4 0 16,-4-3-55-16,3-7-52 0,-3-6-62 0,-1-7-73 15,-1-6-28-15,-1-5-47 0,1-5-160 0,1-5-116 16,2-2-95-16,4 0-112 0,3-32 19 0,5 9-142 16,7-7-82-16,4-6 212 0</inkml:trace>
  <inkml:trace contextRef="#ctx0" brushRef="#br0" timeOffset="-164552.99">5698 6463 3018 0,'0'-5'22'0,"0"-2"18"16,0 0 50-16,0 1 43 0,0-2 17 0,15 2 26 15,-15-1-13-15,0 3-2 0,0 1-12 0,0 2-9 16,0 0-11-16,0 0-22 0,0 0-17 0,0-1-31 16,0 2-31-16,0 0-20 0,0 0-5 0,0 0 47 15,0 0 15-15,0 28 23 0,0-9 4 16,-22 6-36-16,22 6 3 0,-17 6 56 0,17 10 18 15,-15 5 62-15,15 6 92 0,-10 4-27 0,10 11 22 16,0 4-26-16,0 11-73 0,0 8 17 0,0 7-16 16,19 7-13-16,-19 3 4 0,19 4-44 0,-19 4 0 15,20 5-21-15,-8 2-24 0,-1 0-13 0,-2-1-29 16,-9-2-15-16,16-2-6 0,-16-1-5 0,0-2-6 16,0-4-1-16,0-5-5 0,0-4-6 0,0-6 0 15,-22-3 0-15,22-5 0 0,-17-6 0 0,17-8 0 16,-20-9-73-16,20-9-90 0,-20-9-103 0,20-10-144 15,-17-7-114-15,17-9-52 0,-13-7-9 0,13-9-25 16,0-8-26-16,0-2-105 0,0-22-412 16,0-7 125-16,0-7 213 0</inkml:trace>
  <inkml:trace contextRef="#ctx0" brushRef="#br0" timeOffset="-163776.99">4980 6225 3869 0,'23'-8'24'0,"-11"-1"24"16,-1 2 43-16,0-1 44 0,-3 1 14 16,-8 0 8-16,12 3-15 0,-12 1-29 0,5 3-20 15,-5 0-29-15,0 0-28 0,0 0-12 0,0 0-20 16,0 0 0-16,0 0 7 0,0 0 8 0,-17 0 13 16,17 22-6-16,-20-22-6 0,6 16-8 0,-3-16-6 15,-4 22 1-15,0-10 0 0,-2 1-3 0,1-2-4 16,-1 2-6-16,-1 2-3 0,3 0 6 0,0 0-3 15,4 0 3-15,3 0-1 0,4-1-4 0,2-1-3 16,0 0 5-16,7-1 1 0,-1 0 2 0,2-2 8 16,0 0-2-16,0 0 3 0,0-2 1 0,23 1-1 15,-23 0-1-15,20-2 27 0,-20-1 41 16,24-1 34-16,-24-2 34 0,23 0 17 0,-23-2-11 16,17-1-9-16,-17 0-23 0,12 0-40 0,-12 0-28 15,7 0-24-15,-7-16-8 0,3 16-3 0,-3 0-1 16,0-17-6-16,0 17-4 0,0-13-5 0,0 13-33 15,0-11-45-15,0 11-62 0,-16-11-71 0,16 11-43 16,0-5-24-16,0 5-13 0,0 0-7 0,0 0-29 16,0 0-31-16,0 0-20 0,0 0-9 0,0 0-12 15,20 20-69-15,-20-20-222 0,14 0 65 0,-14 15 114 16</inkml:trace>
  <inkml:trace contextRef="#ctx0" brushRef="#br0" timeOffset="-163160.99">5268 6246 3259 0,'9'-8'19'16,"1"1"58"-16,-4 2 72 0,0 0 56 0,0 0 36 16,0 0-20-16,-1 1-28 0,0 1-28 0,-5 2-27 15,3 0-30-15,-3 0-38 0,0 1-29 0,0 0-29 16,0 0-5-16,0 0-7 0,0 0-4 0,0 0 1 15,0 0-1-15,0 0 6 0,-17 0 4 0,17 0 1 16,-20 0 5-16,6 0-2 0,-3 0-3 16,-2 16-1-16,-3-16-9 0,2 0-4 0,0 0 4 15,0 11 2-15,3-11-1 0,1 0-2 0,4 0 7 16,3 6-8-16,1-6 8 0,3 0 11 0,4 2 27 16,-1-2 30-16,2 0 38 0,0 0 51 0,0 0 20 15,0 0 37-15,0 0 7 0,0 0-12 0,0 0-16 16,0 0-38-16,0 0-25 0,0 0-29 0,0 0-30 15,0 0-20-15,0 0-28 0,0 0-20 0,0 0-14 16,0 0-8-16,0 0-2 0,0 0 0 0,0 0-2 16,0 0 5-16,0 0 4 0,0 0 5 0,0 0 13 15,0 20-3-15,0-20-3 0,0 23-1 16,0-6-8-16,0 1 5 0,0 1 3 0,0 0-1 16,0-2 2-16,-12-2 2 0,12-2-5 0,0 0-2 15,0-3-3-15,-6-2 1 0,6-3 3 0,0-2 9 16,0 1 7-16,0-3 0 0,0 0 2 0,0-1-9 15,0 0 3-15,0 0-11 0,0 0 0 0,21 0 2 16,-21 0-4-16,20 0 4 0,-7 0 0 0,2 0-2 16,1-14-1-16,-1 14 6 0,1 0-1 0,-2 0 8 15,0 0 14-15,-3 0 17 0,-1 0 21 0,0 0 9 16,-4 0-7-16,0 0-15 0,-3 0-20 0,0 0-17 16,-3 0-9-16,2 0-7 0,-1 0-6 0,-1 0-4 15,0 0 8-15,0 0 5 0,0 0 4 16,0 16 3-16,0-16-2 0,-18 18 0 0,18-7 4 15,-19 3-1-15,19 0 0 0,-25 2-28 0,8 1-92 16,0 2-114-16,-1-1-185 0,-1 0-140 0,-1-1-46 16,0 2-43-16,0-1-4 0,-1-1-42 0,-2-2-292 15,3-2 48-15,-5-1 188 0</inkml:trace>
  <inkml:trace contextRef="#ctx0" brushRef="#br0" timeOffset="-162124.99">4118 6377 2508 0,'3'-4'36'0,"-2"0"29"0,2-1 28 16,-3 1 40-16,4 1 0 0,-3 1 10 0,-1 0 9 16,2 1-8-16,-2-1 1 0,0 2-11 0,0 0-19 15,0 0-18-15,0-1-18 0,0-1-27 16,0 2-9-16,0 0-6 0,0 0 10 0,0 0 15 16,0 0 6-16,0 0 8 0,0 17-7 0,-14-17 1 15,14 21 3-15,0-7 8 0,-16 1-13 0,16 5 12 16,-9 4 14-16,9 1-9 0,-8 3 16 0,8 5 0 15,-6 2-9-15,6 4 36 0,0 2 38 0,0 4 32 16,0 3 8-16,0 5-23 0,0 3-31 0,0 3-35 16,19 6-9-16,-19 8-2 0,21 4-12 0,-21 6 16 15,28 4 19-15,-12 2 16 0,2 4 17 0,-2 1-14 16,2 2-18-16,-4-1-32 0,2 5-27 0,-4 3-5 16,-2 3-6-16,-1 4 16 0,-3 1 4 0,-1 3-9 15,-2 1-15-15,-2 4-23 0,-1 0-17 16,0 0-10-16,0 0-6 0,0-1 0 0,0 0 0 15,-17 0 0-15,17-1 0 0,0-3 0 0,0-3 0 16,0-2 0-16,-12-6 0 0,12-3 0 0,0-5 0 16,0-4-17-16,0-7-44 0,0-9-69 0,0-10-58 15,0-9-66-15,0-8-69 0,0-9-90 0,18-7-128 16,-18-8-50-16,14-7-23 0,0-4-24 0,2-9-22 16,7-4-131-16,4 0-258 0,7-21 183 0</inkml:trace>
  <inkml:trace contextRef="#ctx0" brushRef="#br0" timeOffset="-161393">6266 6221 3149 0,'0'-8'23'0,"0"2"22"0,0 1 33 16,0 0 37-16,18 0 7 0,-18 2 7 0,0-1-8 16,0 3-7-16,0 1-1 0,12 0-17 0,-12 0-21 15,0 0-28-15,0 0-12 0,0 0 57 0,0 0 25 16,0 21 6-16,0-5 4 0,0 6-49 0,0 7 0 15,0 10 27-15,-17 6 14 0,17 9 10 0,0 3-1 16,0 8 18-16,0 2-2 0,0 5 43 16,0 2 18-16,0 4 6 0,0 3-6 0,17 8-49 15,-17 4-23-15,15 8-40 0,-15 2-12 0,14 4 2 16,-14 4-12-16,14 1 4 0,-14 3-11 0,11 1-23 16,-11 2-13-16,9-1-15 0,-9 1-3 0,10 0 14 15,-6-1 38-15,0-2 24 0,-1 2-2 0,1-5-16 16,1-2-35-16,-2-2-26 0,2-1-1 0,-2-4-2 15,0-3-6-15,0-4 1 0,-1-8-12 0,-2-5-52 16,0-9-46-16,0-8-85 0,0-5-103 0,0-7-114 16,0-6-113-16,0-8-47 0,-16-9 26 0,16-8 80 15,0-6 6-15,0-13-37 0,-19-4-160 16,19-21-317-16,-20-8 156 0</inkml:trace>
  <inkml:trace contextRef="#ctx0" brushRef="#br0" timeOffset="-158932.99">3425 6782 2035 0,'0'-9'29'16,"0"2"39"-16,21 0 57 0,-21 0 63 0,16-1 32 16,-16 1 26-16,19-1 11 0,-19 2 7 0,13 1 7 15,-13 1-6-15,10 0-24 0,-10 1-32 0,0 0-23 16,4 2-19-16,-4 0-17 0,0 0-2 0,0 0-10 15,0 0-2-15,0 1-5 0,0 0 5 0,0 0-11 16,0 0-12-16,0 0-4 0,0 0-10 0,0 0-13 16,0 0-13-16,0 0-18 0,0 0-5 0,0 0 67 15,0 0 38-15,0 0 27 0,0 18 11 0,-18-18-54 16,18 20-33-16,0-7 4 0,-20 3 5 0,20 1 14 16,-13 3 15-16,13 0-15 0,-12 1-4 0,12 2-27 15,-11 3-31-15,11 1-19 0,-6 4-34 16,6 2-14-16,-3 2 0 0,3 5 0 0,0 5 0 15,0 5 0-15,0 6 0 0,0 2 0 0,0 5 0 16,0 3 0-16,15 3 0 0,-15 1 0 0,0-2 0 16,0 2 0-16,14 0 0 0,-14-2 0 0,0 5 0 15,0 3 0-15,0 3 0 0,0 4 0 0,0 2 0 16,0 2 0-16,0 0 0 0,0 4 0 0,0-3 0 16,-15-3 0-16,15 0 0 0,0 1 0 0,0 3 0 15,0 2 0-15,0 3 0 0,18-2 0 0,-18 2 0 16,0 0 0-16,14-1 0 0,-14-3 0 0,0-1 0 15,0-1 0-15,0 0 0 0,0 1 0 0,0-1 0 16,0 1 0-16,0-3 0 0,0-3 0 16,0-3 0-16,-21-8 0 0,21-2 0 0,-19-5 0 15,19-8 0-15,-22-1 0 0,11-2 0 0,0-3 0 16,1-3 0-16,0-3 0 0,-1-5 0 0,5-6 0 16,-3-1 0-16,1-9 0 0,5-5 0 0,0-5 0 15,0-5 0-15,1-5 0 0,1 0 0 0,-1-4 0 16,2 0 0-16,0 0 0 0,0-30-42 0,0 13-153 15,0-5-190-15,0-1-314 0,0-6-192 0,20-1-78 16,-20 3-84-16,33 0-197 0,-4-3 134 0,9 3 232 16</inkml:trace>
  <inkml:trace contextRef="#ctx0" brushRef="#br0" timeOffset="-158180.99">6677 6336 3775 0,'0'-8'14'0,"22"-1"38"0,-22 3 53 16,16-1 50-16,-16-3 29 0,17 3-6 0,-17 1-13 15,0 2-18-15,10 4-11 0,-10-1-7 0,0 1-22 16,0 0-35-16,0 0-32 0,0 0-8 0,0 0 93 16,0 0 55-16,0 31 15 0,0-10 22 0,0 6-84 15,0 8-7-15,-17 6 34 0,17 9 4 16,-14 4 8-16,14 4-6 0,0 3-12 0,-9 3-8 16,9 5-8-16,0 5-3 0,0 2-1 0,23 7-15 15,-23 8 4-15,22 3-17 0,-22 5-20 0,30 3-17 16,-17 2-33-16,0 1-20 0,1 2-16 0,0 1 0 15,0 3 0-15,0 3 0 0,0-1 0 0,1 2 0 16,-1 1 0-16,-1 0 0 0,-1 2 0 0,-3-1 0 16,-1-2 0-16,-5-1 0 0,-1-1 0 0,-2-4 0 15,0-1 0-15,0-5 0 0,0-4 0 0,-24-9 0 16,24-3 0-16,-21-3 0 0,21-7 0 0,-24-1 0 16,24-4 0-16,-23-5 0 0,9-4 0 0,3-7 0 15,-1-6 0-15,1-9 0 0,2-8 0 16,1-7-3-16,0-6-78 0,4-7-77 0,1-5-135 15,-1-6-222-15,4-2-160 0,0 0-96 0,0-30-40 16,0 9 17-16,0-5 19 0,19-5-335 0,-19-6 167 16,17-6 206-16</inkml:trace>
  <inkml:trace contextRef="#ctx0" brushRef="#br0" timeOffset="-154832.22">4791 6827 2382 0,'0'0'38'16,"0"0"15"-16,0 0 14 0,0 0 30 0,0 0-1 15,0 0 18-15,0 0 22 0,0 0 8 0,0 0-10 16,0 11-2-16,0-11-10 0,0 0-6 0,0 0-2 16,0 0-8-16,0 0-1 0,0 0 0 0,0 0 6 15,0 0 14-15,0 0 9 0,0 0 9 0,0 0 14 16,0 0-23-16,0 0-19 0,0 0-31 0,21 0-17 15,-2 0 33-15,4 0 35 0,7 0 50 0,5 0 18 16,7 0 4-16,5 0-5 0,-1 0-31 0,4 0-16 16,-1 0-19-16,-1 0-18 0,-3 0 1 0,-1 0-14 15,-9 0-24-15,-4-12-19 0,-6 12-26 0,-6 0-16 16,-5 0-8-16,-6 0-9 0,-5-7-4 16,0 7-11-16,-3 0-75 0,0 0-91 0,0 0-170 15,0 0-151-15,0 0-43 0,0 0-20 0,0 0 41 16,-24 0 8-16,24 0-44 0,-27 0-99 0,11 0-243 15,-1 0 126-15,-2 0 163 0</inkml:trace>
  <inkml:trace contextRef="#ctx0" brushRef="#br0" timeOffset="-154589.22">5225 6752 3478 0,'28'-7'11'0,"-28"7"48"16,21-5 62-16,-21 2 56 0,28-4 25 0,-28 4-9 15,22-1-25-15,-8 1-24 0,-2 1-8 0,1 0-19 16,1 0-17-16,0 0-21 0,-1 2-20 15,3-1-11-15,-4 0-18 0,1 1 0 0,-1 0-6 16,1 0 2-16,-4 0 5 0,0 0-8 0,1 0-5 16,-4 0-8-16,0 0-10 0,-1 0-7 0,-2 0-3 15,0 0-3-15,-3 0 14 0,0 14 2 0,0-14 7 16,0 14 0-16,0-14-20 0,0 21-8 0,-20-8-48 16,20 1-41-16,-25 0-44 0,6 1-56 0,-3 0-21 15,-5 1-42-15,-8-1-48 0,-2-2-54 0,-8 1-65 16,-1-2-93-16,-5-1-274 0,-2-7 82 0,-1 1 134 15</inkml:trace>
  <inkml:trace contextRef="#ctx0" brushRef="#br0" timeOffset="-154220.45">4791 6727 2611 0,'10'-7'47'16,"-10"0"35"-16,13 1 63 0,-13 1 75 0,6-2 21 15,-6 2 28-15,5 0-13 0,-5 1-22 0,0 1-18 16,0 1-20-16,0 1-7 0,0 1-18 0,0-2-15 16,0 2-31-16,0 0-35 0,0 0-30 0,0 0-39 15,0 0-11-15,0 0-17 0,0 0-6 0,0 0 3 16,0 0-7-16,0 0 7 0,0 0 3 0,0 13 4 16,0-13 6-16,0 0 4 0,0 12-1 15,-20-5 1-15,20 1 0 0,-18 1 1 0,6 2-1 16,-5 0-10-16,0 1 9 0,-5-1-6 0,2 1 4 15,1-2 5-15,2 1-12 0,2-1-1 0,1 0-3 16,5-1-10-16,-1-2 7 0,7 0 3 0,2-3 0 16,-1 2 13-16,2 1-3 0,0-3 0 0,0 3 3 15,0 0-3-15,30-1 10 0,-15 2 3 0,5 0 3 16,2-1-6-16,3-1-3 0,0 1-4 0,4 0-7 16,-6-2 9-16,1 1-66 0,-4 0-82 0,-5-1-88 15,-2 0-114-15,-3 1-101 0,-2 1-90 0,-2 1-145 16,-2 3-327-16,-3-4 160 0</inkml:trace>
  <inkml:trace contextRef="#ctx0" brushRef="#br1" timeOffset="-147324.45">4913 7182 4289 0,'0'-4'5'16,"0"0"3"-16,0 0 24 0,0 1 34 0,19-3 30 15,-19 3 42-15,0 1 9 0,0 2-1 0,0-1-9 16,0 1-25-16,0-1-13 0,0 1-36 15,0 0-23-15,0 0-11 0,0 0-8 0,0 0 18 16,0 0 3-16,-17 0 0 0,17 0-12 0,-27 0-13 16,10 0-8-16,-3 0-13 0,-3 0 4 0,0 0 8 15,-2 0-8-15,0 0 4 0,0 0-4 0,2 0-4 16,3 0 4-16,4 0-13 0,2 0-17 0,3 0-16 16,4 0-4-16,0 0 13 0,6 0 16 0,1 0 4 15,0 0 5-15,0 0-4 0,0 0-3 0,0 0 13 16,0 0-4-16,0 15 8 0,22-15 4 0,-22 0-8 15,26 16 10-15,-9-16-2 0,3 11-5 0,0-11 7 16,-3 10-3-16,2-10 2 0,-4 7 4 0,1-7-7 16,-5 0 4-16,0 0 0 0,0 0-1 15,-5 0 9-15,0 0-9 0,-1 0-2 0,-1 0 6 16,-1 0 0-16,-1 0 16 0,-2 0 24 0,1 0 19 16,-1 0 36-16,2 0 24 0,1 0 7 0,-3-11-1 15,2 11-16-15,1 0-28 0,-2 0-19 0,1 0-15 16,1 0-12-16,-2 0 27 0,1 0 30 0,0 0 27 15,2 0 26-15,1 24-3 0,0-24-14 0,-1 23-16 16,-1-9-19-16,0 3-15 0,-1-2-24 0,-2 2-7 16,0 1-10-16,0-2-12 0,0 1-4 0,0 0-11 15,-26 0-7-15,26-2-4 0,-24 2 1 0,24-3-1 16,-28-1-4-16,13 1-1 0,-1-2-9 0,1 1-20 16,1-2-39-16,-2 0-54 0,2 0-67 15,1 0-82-15,0-1-103 0,2 0-113 0,2-1-66 16,3-1-10-16,1-1 7 0,4 0 24 0,-1-1-7 15,2-2-69-15,0-2-287 0,0-2 112 0,0 0 143 16</inkml:trace>
  <inkml:trace contextRef="#ctx0" brushRef="#br1" timeOffset="-146776.45">5192 7147 3960 0,'26'-1'4'0,"-5"-2"37"0,-3 0 61 0,-2 1 53 16,-2-3 45-16,-7 2 6 0,0 2-25 0,-3-3-28 16,-2 4-31-16,-2-2-31 0,0 2-31 0,0-2-25 15,0 1-8-15,0 1-4 0,0 0 12 0,0 0 13 16,-28 0-7-16,28 0 1 0,-30 0-21 0,12 0-13 16,-4 0 1-16,0 0-9 0,-1 0 0 0,3 13 0 15,-2-13-5-15,4 0 1 0,2 0 0 0,2 0-1 16,0 0 4-16,5 0 1 0,1 7-1 0,1-7-3 15,2 0-4-15,2 0 0 0,1 3 8 0,2-3 9 16,0 0 12-16,0 0 31 0,0 0 19 0,0 0 24 16,0 0 31-16,20 3-13 0,-20-2-7 15,14 2-2-15,-14 0-34 0,17-1-14 0,-17 3-22 16,16 0-28-16,-16 1-6 0,11 0 2 0,-11 1 5 16,7 1-3-16,-7 0-3 0,7 2-4 0,-7 1 4 15,1 1 6-15,-1 0-4 0,0 0 2 0,0-1-8 16,0 1-5-16,0-2 6 0,0 1 0 0,-18-1 7 15,18-3 0-15,0 2-4 0,0-3 2 0,-14-1-7 16,14-1 7-16,0-1-3 0,0 0-2 0,0-3 4 16,0 2 1-16,0-2 0 0,0 0 1 0,0 0 0 15,0 0-1-15,0 1 3 0,0 0-4 0,24 1 1 16,-24-1-5-16,28 2 7 0,-11-2 38 16,0 2 30-16,1 0 25 0,-1-1 22 0,-3-1-13 15,-2 2-21-15,-3-2-19 0,-1 1-28 0,-2 0-26 16,-6-1-14-16,6 0-6 0,-6 2 7 0,0 1 5 15,0 1 2-15,0 2 1 0,0 3-3 0,0 0-7 16,-18 3 9-16,18 2-3 0,-25-1-60 0,9 2-91 16,-4 0-161-16,-1 1-198 0,-4-2-93 0,-2 2-67 15,0-2-62-15,-4-2-52 0,-2-1-344 0,0-4 163 16</inkml:trace>
  <inkml:trace contextRef="#ctx0" brushRef="#br1" timeOffset="-144440.45">4304 7767 2119 0,'0'0'42'0,"0"0"21"0,0 0 3 16,0 0 21-16,0 0-18 0,0 0-2 0,15 11 14 15,-15-11-5-15,0 0-9 0,0 0-7 0,0 0 14 16,0 0 8-16,0 0-1 0,0 0 1 0,0 0-15 16,0 6-7-16,0-6 8 0,0 0 2 0,0 4-5 15,0-4 0-15,0 3 5 0,0-3 2 0,-11 1 8 16,11 0 3-16,0 0-16 0,0 0-1 15,0-1-6-15,0 0-8 0,0 0 8 0,0 0 0 0,0 2 7 16,0-2 7-16,0 0-3 0,0 0 3 0,0 0-3 16,0 0 1-16,0 0-2 0,0 0-1 15,0 0 3-15,0 0-8 0,0 0 1 0,0 0-3 16,0 0-1-16,0 0 3 0,0 0-3 0,0 0 1 16,0 0-13-16,0 0-10 0,0 0-11 0,0 0-17 15,16 0 4-15,-16 0 21 0,15 0 16 0,-15 0 13 16,19 0 2-16,-10 0-17 0,4 0-11 0,-2 0-3 15,1 0 1-15,0 0 8 0,2 0 8 0,2 0 10 16,-1 0 12-16,2 9-4 0,0-9-5 0,0 0-19 16,4 0-11-16,-3 0 3 0,2 0-4 0,-1 0 14 15,0 0 0-15,-1 0-7 0,4 0-4 0,0 0-5 16,1 0-7-16,0 0-2 0,3-15 0 0,1 15-7 16,1 0-1-16,1-11-2 0,2 11 10 15,0-9 8-15,-1 9 3 0,2-7 7 0,1 7-11 16,-1-7-8-16,1 7-7 0,-1-3-5 0,1 1 5 15,0 1-2-15,-1 0 3 0,-1-1 1 0,-1 1 1 16,-2 0 2-16,-4 0 3 0,-2 0 6 0,-3-1 1 16,-4 1-3-16,-2 0-1 0,-1 1-8 0,-4 0 1 15,-2-1-2-15,-1 1 2 0,-4 0-1 0,2-2-2 16,-3 2-5-16,3 0-8 0,-1 0-2 0,-2 0-2 16,3 0 1-16,0 0-2 0,0 0 1 0,-1 0-1 15,1 0 0-15,-2 0 4 0,1 0-6 0,1 0 3 16,-1 0 0-16,-1 0 2 0,1 0 1 15,-2 0-3-15,1 0-3 0,1 0-1 0,-2 0 4 16,0 0-2-16,0 0 2 0,0 0 0 0,0 0 0 16,0 0 0-16,0 0 2 0,0 0-2 0,0 0 1 15,0 0 1-15,0 0-3 0,0 0 2 0,0 0-5 16,0 0 4-16,0 0 1 0,0 0-3 0,0 0 5 16,0 0-6-16,0 0 2 0,0 0 3 0,0 0-4 15,0 0 3-15,0 0-2 0,0 0-1 0,0 0 3 16,0 0 0-16,0 0 1 0,0 0-3 0,0 0 0 15,0 0-1-15,0 0 0 0,0 0 3 0,0 0-1 16,0 0 0-16,0 0 0 0,0 0 0 0,0 0 0 16,0 0 0-16,0 0-1 0,0 0 1 15,0 0-4-15,0 0 2 0,0 0 2 0,0 0-4 16,0 0 4-16,0 0 2 0,0 0-4 0,0 0 6 16,0 0-3-16,0 0-1 0,0 0 3 0,0 0-3 15,0 0 1-15,0 0 0 0,0 0-1 0,0 0 2 16,0 0-1-16,0 0 0 0,0 0 2 0,0 0-3 15,0 0-1-15,0 0 2 0,0 0-2 0,0 0 0 16,0 0 3-16,0 0-4 0,0 0 1 0,0 0 0 16,0 0-1-16,0 0 2 0,0 0 0 0,0 0-1 15,0 0 2-15,0 0-1 0,0 0 0 0,0 0 2 16,0 0-2-16,0 0-2 0,0 0 1 0,0 0 2 16,0 0-1-16,0 0 1 0,0 0 2 15,0 0-4-15,0 0 1 0,0 0 1 0,0 0-1 16,0 0-2-16,0 0 4 0,0 0-2 0,0 0-1 15,0 0 3-15,0 0-4 0,0 0 5 0,0 0-1 16,0 0 0-16,0 0-2 0,0 0-2 0,0 0 0 16,0 0 2-16,0 0 1 0,0 0 0 0,0 0 1 15,0 0-3-15,0 0 4 0,0 0-1 0,0 0-2 16,0 0 3-16,0 0-2 0,0 0-1 0,0 0 4 16,0 0-3-16,0 0-2 0,0 0 0 0,0 0-1 15,0 0 3-15,0 0-1 0,14 0-1 16,-14 0 0-16,0 0-4 0,15 0 2 0,-15 0 4 15,11 0-3-15,-5 0 5 0,0 0 0 0,-1 0-2 16,3 0 1-16,-2 0-2 0,-1 0 0 0,1 0 0 16,0 0-2-16,-1 0 2 0,-1 0 1 0,0 0-3 15,2 0 0-15,0 0 5 0,-3 0-3 0,2 0 0 16,1 0 0-16,-1-11-5 0,1 11 4 0,-2 0-2 16,1 0 4-16,1 0-2 0,0 0-3 0,-1 0 4 15,3 0-2-15,-2 0 1 0,0 0 2 0,0 0 2 16,1 0-1-16,-1 0-3 0,-3 0 2 0,0 0-2 15,2 0 0-15,-2 0 5 0,0 0-3 0,0 0 0 16,2 0-1-16,-2 0-1 0,3 0 5 0,-3 0-4 16,2 0 1-16,-1 0 1 0,1 0-5 15,-2 0 1-15,-1 0 4 0,1-6-4 0,1 6 3 16,1 0 1-16,1 0-8 0,-3 0 6 0,0 0-3 16,2 0 1-16,-2 0 5 0,2 0-3 0,0 0 0 15,-2 0 0-15,1 0-2 0,-1 0 1 0,0 0 2 16,2 0 0-16,1 0 2 0,-3-2 0 0,2 2-1 15,0 0 0-15,-1 0-2 0,1-1-1 0,-3 1 1 16,1 0 1-16,0-1-2 0,0 1 1 0,-2 0 0 16,3 0 0-16,-3 0 2 0,4-2-2 0,-2 2-1 15,1 0 1-15,0 0-5 0,0-1 3 0,1 1 1 16,-2 0 0-16,2 0 2 0,-1-2-2 0,2 2 1 16,-1 0-4-16,0 0 4 0,-1 0-2 15,1-1 1-15,0 1 4 0,1 0-1 0,-3 0 0 16,2 0-1-16,-2 0-1 0,1 0-2 0,0-2 2 15,0 2 2-15,-1 0-3 0,2 0-1 0,0 0 3 16,-1 0-4-16,1 0 6 0,0-1-2 0,1 1 0 16,-2 0 0-16,4 0 0 0,-2 0-1 0,1-1 1 15,0 1-1-15,3 0-5 0,-3-1 8 0,3 1-6 16,-1-1 5-16,2 0 1 0,0 1-6 0,0 0 3 16,-1-2-3-16,1 1 1 0,2 1 1 15,-3 0 2-15,1-2 0 0,0 1 1 0,0 1 1 0,-2 0-3 16,1-1 1-16,-1 0-3 0,-1 0 2 15,1 0 1-15,-1 1-2 0,-4-1 3 0,4 0-1 16,-2 0-2-16,1 1 2 0,-1-1-3 0,0 0 3 16,0 0-1-16,0 1 0 0,2-1 0 0,-2 0-6 15,-1 0 4-15,3 0 0 0,-1 1 3 0,1-1-1 16,0 1 2-16,0-1-3 0,1 0 0 0,-1 1 2 16,0 0-4-16,2 0-2 0,-2-1 2 0,3 1-2 15,-2-1 3-15,2 1 3 0,-2 0-2 0,2 0 3 16,-1 0-2-16,0 0 2 0,0 0-6 0,-1 0 7 15,-1 0-5-15,0 0-1 0,1 0 4 0,0 0-4 16,-3 0 2-16,1 0 0 0,-3 0 2 0,1 0 1 16,-2 0-2-16,0 0 1 0,-1 0 3 15,-2 0-7-15,3 0 3 0,-3 0 0 0,1 0-3 16,-1 0 5-16,0 0 1 0,0 0-4 0,0 0 2 16,0 0 2-16,0 0-1 0,0 0 1 0,0 0-2 15,0 0-11-15,0 0-78 0,0 0-56 0,0 0-117 16,0 0-140-16,0 0-76 0,0 0-59 0,0 0-11 15,0 0 8-15,-15 0 9 0,15 0-32 0,-11 0-97 16,11 0-196-16,-20 0 144 0</inkml:trace>
  <inkml:trace contextRef="#ctx0" brushRef="#br1" timeOffset="-144100.45">6175 7604 3698 0,'-3'0'2'0,"0"0"0"0,3 0 3 16,0 0 36-16,0 0 36 0,0 0 30 0,0 0 31 15,0 0-3-15,0 0-13 0,0 0-12 0,0 0-22 16,0 0-23-16,0 0-27 0,0 0-21 0,0 0-9 16,0 0-14-16,0 0 4 0,0 0 1 0,0 0-5 15,0 0 5-15,0 0-3 0,0 0 1 0,0 0 9 16,17 0-2-16,-17 13 10 0,0-13 3 0,20 13 3 16,-20-13 4-16,22 15 5 0,-11-6 12 15,-1-3 13-15,3 0 9 0,-2-1 18 0,0-1 26 0,-1 0 18 16,0-2 26-16,-1 0-4 0,-1 0-15 15,-1-1-32-15,1 0-29 0,-2 0-18 0,-1-1-17 16,0 1-5-16,-2-1-4 0,0 0-12 0,-2 0-8 16,1 0-10-16,-2 0-12 0,0 0-1 0,0 0 5 15,0 2 11-15,0 2 12 0,-17 2-4 0,17 1-72 16,-20 2-61-16,4 1-72 0,-2 2-61 0,-4-1-9 16,-4 1-24-16,-4-1-35 0,-2 0-56 0,-2-2-37 15,-7 0-51-15,-2 0-69 0,-5-2-278 0,1-4 82 16,-5-2 133-16</inkml:trace>
  <inkml:trace contextRef="#ctx0" brushRef="#br1" timeOffset="-143516.45">4273 7579 4002 0,'20'0'36'0,"-20"0"20"0,20 0 48 16,-12 0 54-16,3 0 22 0,0 0 48 15,-4 0 10-15,1 0 6 0,-2 0-11 0,-1 0-34 16,-2 0-43-16,0 0-61 0,-1 0-45 0,-2 0-28 16,0 0 28-16,0 0 41 0,0 0 4 0,0 0-3 15,-22 21-41-15,22-21-38 0,-23 25 0 0,7-9-10 16,1-1 1-16,-2 0-5 0,0 0-1 0,-1-1 8 16,1 0-4-16,2 0 2 0,1-2-3 0,0 0-3 15,5-1 2-15,-1-1-3 0,4 0 4 0,2-1-2 16,2 0-2-16,2-1 3 0,0 2 0 0,0-2 4 15,0 2 0-15,25-1 5 0,-25 0-6 16,29 0-6-16,-13 3 3 0,1-2-3 0,1 0-4 0,3 1 10 16,-3 0-1-16,1 1-55 0,-1 0-126 15,-1 1-150-15,1 1-134 0,-3-1-114 0,1 2-99 16,-1 1-159-16,-3 1-310 0,4 0 166 0</inkml:trace>
  <inkml:trace contextRef="#ctx0" brushRef="#br2" timeOffset="-140442.45">3558 8960 3291 0,'0'0'1'15,"0"15"3"-15,0-15 14 0,0 0 43 0,0 0 44 16,0 0 39-16,0 0 27 0,0 0-8 0,0 0-17 15,0 0-21-15,0 0-22 0,0 0-24 0,0 0-23 16,0 0-16-16,14 0-10 0,-14 0-2 0,0 0 10 16,12 0 8-16,-4 0 8 0,0 0 10 15,0 0-6-15,2 0 0 0,1 0-11 0,5 0-10 16,1 0 7-16,3 0 0 0,2 0 3 0,4 0-1 16,4 0-18-16,1 0-8 0,1 13-1 0,5-13 0 15,1 0 8-15,2 10 8 0,3-10 4 0,4 0 5 16,-1 0 28-16,5 6 10 0,2-6 7 0,0 0 20 15,4 0-19-15,2 0-8 0,3 0-5 0,-4 0-32 16,4-20-5-16,0 20-6 0,1-13-10 0,2 13 9 16,0-17 8-16,0 6-1 0,4 1-4 0,2 3-7 15,-1-3-5-15,1 0 5 0,0 2 4 0,1-1-5 16,1 2-8-16,-5 0-11 0,2 2-9 0,-1 1 6 16,1 1-1-16,0 1 3 0,-2 2 5 15,-1 0 0-15,-5 0 5 0,-2 0 7 0,-2 0 6 16,-9 0 1-16,-4 0 0 0,-6 0-6 0,-8 13 0 15,-5-13 5-15,-6 0 6 0,-4 0 6 0,-5 0-6 16,-3 0-5-16,-5 0-7 0,0 0-8 0,-2 0-3 16,-1 0-4-16,0 0-4 0,0 0 0 0,0 0-6 15,0 0-1-15,0 0 1 0,0 0-5 0,0 0 6 16,0 0-3-16,0 0-2 0,0 0 4 0,0 0-17 16,0 0-45-16,2 0-52 0,-1 0-59 15,2 0-65-15,1 0-34 0,0 0-25 0,1 0-22 0,0 0 6 16,-1 0 4-16,1 0-21 0,-2 0-28 15,-3 0-42-15,0 0-48 0,0 0-46 0,0 0-130 16,0 0-140-16,0 0 123 0</inkml:trace>
  <inkml:trace contextRef="#ctx0" brushRef="#br2" timeOffset="-139902.45">6026 8806 2176 0,'-8'0'35'0,"2"0"12"16,2 13 42-16,-1-13 31 0,3 0 11 0,1 13 33 16,1-13-1-16,-2 9 11 0,1-9 0 0,1 8-4 15,0-8-12-15,-2 6-19 0,2-6-26 0,-1 5-15 16,1-5-7-16,0 3-10 0,-2-2 1 0,2 1-7 16,0-1-1-16,0 1 11 0,0-1 2 15,0 1 10-15,0-1 8 0,0 0 9 0,0 0 5 16,0 2 2-16,0 0 3 0,20-1-6 0,-20 2 3 15,22 0 4-15,-8-1-3 0,4 1-10 0,1-2-4 16,6 1-15-16,3 0-12 0,1-2 1 0,5-1-17 16,5 2-5-16,0-1-6 0,7-1-12 0,2 0 8 15,4 0-4-15,-3 0 1 0,4 0 18 0,-2 0 1 16,-1 0 16-16,-2 0-2 0,-3 0-13 0,-3 0-7 16,-5 0-20-16,0 0 2 0,-8 0 6 0,-2 0-1 15,-7 0 0-15,-3 0-13 0,-6 0-12 16,-3 0-10-16,-5 0-4 0,0 0 0 0,-3 0-7 15,0 0 1-15,0 0-5 0,0 0-34 0,0 0-30 16,0 0-58-16,0 0-86 0,0 0-94 0,-20 0-125 16,20 0-79-16,-16 0-32 0,16 0-18 0,-18 0-2 15,8 0-28-15,-2 0-104 0,-1-10-223 0,6 3 159 16</inkml:trace>
  <inkml:trace contextRef="#ctx0" brushRef="#br2" timeOffset="-139630.45">6710 8797 4061 0,'0'-2'5'0,"0"0"21"0,0 1 44 16,22 0 48-16,-22-3 40 0,15 2 24 0,-15 0-5 16,14 2-16-16,-14 0-7 0,16 0-23 15,-16 0-17-15,18 0-22 0,-7 0-33 0,0 0-24 16,1 19-16-16,2-19-11 0,-1 0-5 0,-3 18 1 16,1-18 25-16,0 15 32 0,0-15 18 0,0 16 14 15,-2-9-21-15,0 0-23 0,1 2-18 0,-2-2-12 16,-2 0-5-16,1-1-9 0,-2 0 18 0,1 1-1 15,-3 1 6-15,-1-2-3 0,1 2-12 0,0-2 2 16,-3 0-6-16,0 3 7 0,0 2-7 0,0 2 6 16,0 0-10-16,-26 1-1 0,26 3-112 0,-37 3-98 15,10 1-85-15,-5-1-99 0,-6 0 1 0,-5-1-41 16,-7-1-83-16,-8 0-101 0,-11-4-357 16,-5-7 49-16,-13-4 173 0</inkml:trace>
  <inkml:trace contextRef="#ctx0" brushRef="#br2" timeOffset="-139074.45">3671 8749 3867 0,'10'0'18'0,"-3"0"7"0,-1 0 27 16,-1 0 48-16,0 0 29 0,1 0 44 15,-3 0 26-15,0 0 20 0,-3 0 6 0,3 0-4 16,-3 0 35-16,0 0 50 0,0 0-10 0,0 14-1 16,0-14-64-16,0 0-107 0,-23 20-35 0,23-20-43 15,-17 21-17-15,17-10-4 0,-20 1 0 0,20 1-1 16,-16 1-9-16,16 0-3 0,-14 1-9 0,14 1 5 15,-15-2 3-15,6-1-6 0,-1 1 0 0,-1 0-4 16,-4-3 0-16,2 2-4 0,1-3-7 0,0 0-6 16,1 0-2-16,3 0 4 0,0-1 7 0,4-1 1 15,1 2 5-15,3-2-1 0,0 0 1 0,0 0 5 16,0 1-3-16,24 1-2 0,-24 1 6 0,33 1-4 16,-11 1 1-16,4 1 0 0,7 2-32 15,1 0-67-15,0 0-78 0,5 1-109 0,-1 1-121 16,1-2-59-16,-3 0-38 0,-4-1-33 0,-4 0-17 15,-6-4-37-15,-2 1-136 0,-8-4-197 0,-1-4 166 16</inkml:trace>
  <inkml:trace contextRef="#ctx0" brushRef="#br2" timeOffset="-138358.45">4966 8413 4186 0,'0'-6'6'0,"0"1"8"16,0 0 18-16,0 1 24 0,0-4 11 0,0 5-4 16,0-1-12-16,0 2-17 0,0 1-16 0,0 0 0 15,0 0-3-15,0 0-4 0,0 1-3 0,0-1-5 16,-20 1-3-16,20 0-1 0,-25 0-3 0,9 0-2 15,-1 0-14-15,0 0-7 0,-1 0-3 0,1 0-2 16,-4 0 10-16,3 15-3 0,1-15 11 0,1 0 3 16,1 13 4-16,2-13 7 0,1 12-7 0,1-12-4 15,6 10-1-15,1-4 2 0,4 0 1 16,-3 0 7-16,3-1 4 0,0 1-3 0,0 0 3 0,29 0 1 16,-29 0-6-16,30-1 3 0,-13-1-1 15,3-1 6-15,0 0 9 0,-1 0 23 0,-1-2 18 16,1-1 15-16,-4 0 16 0,-1 0-4 0,-1 0 4 15,-4 0 12-15,-1 0 7 0,-1 0 22 0,-2-17 15 16,0 17 9-16,-2 0 26 0,0-14 25 0,0 14 23 16,0-13-1-16,0 13-10 0,-1-10-26 0,2 10-24 15,-2-7-18-15,-1 7-16 0,1-3-23 0,-2 3-18 16,2 0-20-16,-2 0-22 0,0 0-18 0,0 0-21 16,0 0-11-16,0 0-4 0,0 0 35 0,0 0 59 15,0 17 10-15,0-17 3 0,0 20-31 0,0-7-47 16,-17 2-4-16,17 1 2 0,0 3-5 15,-19-2-5-15,19 1-2 0,-16 1-8 0,16 0 0 16,-18 0 4-16,9 1-3 0,1-1 2 0,-2 0 0 16,3 0-12-16,-3 0-40 0,3-1-48 0,-1-1-69 15,-1-1-75-15,1 0-62 0,0-2-75 0,-1-1-60 16,3-3-19-16,-4 0 20 0,4-3 44 0,-2-1 43 16,2-2-5-16,0-3-43 0,0-1-54 0,-2 0-57 15,0 0-175-15,2-21-100 0,3 21 132 0</inkml:trace>
  <inkml:trace contextRef="#ctx0" brushRef="#br2" timeOffset="-137814.45">5085 8498 2976 0,'25'-8'55'0,"-2"-2"33"0,-3 3 60 16,-1 0 88-16,-5-2 17 0,1 2 30 0,-7 0-5 15,-2 3-36-15,-1 1-19 0,-5 0-19 0,2 3-32 16,-2-1-19-16,0 1-23 0,0-1-47 0,0 1-9 15,0-1-32-15,0 0-27 0,0 1 1 0,0 0-16 16,-14 0 8-16,14 0-8 0,0 0 4 0,-17 0 0 16,17 0-8-16,-13 0 12 0,4 0-12 0,0 0 8 15,1 0-4-15,0 14 0 0,-1-14 12 0,-1 0-16 16,1 10-7-16,0-10-24 0,0 10-21 0,1-10 0 16,0 10 1-16,0-10 1 0,4 10 7 15,-4-5-4-15,3 0-7 0,1-1 7 0,2-1 8 16,-1 1 2-16,0-1 10 0,1-1 10 0,2 0 4 15,0 0 7-15,0-1 12 0,0-1-4 0,0 0 6 16,0 0 2-16,0 0-5 0,0 0 2 0,0 0-3 16,16 0 6-16,-16 0-1 0,15 0-2 0,-15 0 0 15,19-18-3-15,-7 18 0 0,1 0 3 0,-4-16 4 16,3 16 12-16,-2-11 24 0,1 11 20 0,-2-12 20 16,0 6 9-16,0 1 15 0,1-1 32 0,1 0 24 15,-4 2 21-15,0-1-4 0,-1 3-21 0,0-1-21 16,-5 1-26-16,3 1-23 0,-4 0-26 15,0 1-24-15,0 0-20 0,0 0-10 0,0 0-8 16,0 0 23-16,0 0 85 0,0 0 20 0,0 20 26 16,0-20-9-16,0 20-73 0,-19-7-6 0,19 2-13 15,-12 1-1-15,12 2-11 0,-19-2-14 0,8 1-13 16,0 2-12-16,-3-2-2 0,3 1 1 0,-1-1-3 16,0 0 1-16,1-1 3 0,-3 0-10 0,5 0-31 15,-2-2-48-15,1-1-65 0,3 1-68 0,-1-3-78 16,0-1-99-16,2 0-85 0,0-3-41 15,3 0 7-15,-2-1 26 0,3-3 21 0,1-2-44 16,-4-1-120-16,2 0-324 0,2 0 127 0</inkml:trace>
  <inkml:trace contextRef="#ctx0" brushRef="#br2" timeOffset="-137662.45">5288 8611 3913 0,'17'0'0'0,"-1"0"0"0,-4 0 2 15,-3 0 25-15,-1 0 11 0,-3 0 4 0,-2 0-7 16,-1 0-33-16,-2 0-68 0,0 0-90 0,0 0-104 16,0 0-133-16,0 0-121 0,0 0-345 0,0 0 105 15,0 0 138-15</inkml:trace>
  <inkml:trace contextRef="#ctx0" brushRef="#br2" timeOffset="-137238.45">5420 8470 4087 0,'0'0'21'0,"0"0"1"0,0 0 22 0,0 0 39 16,12 0 20-16,-12 0 48 0,0 0 38 0,0 0 17 16,0 0 5-16,0 0-13 0,0 0-39 0,0 0-45 15,0 0-46-15,0 0-29 0,0 0-24 0,0 0-7 16,0 0 0-16,0 0-8 0,0 0 4 15,0 0 0-15,0 0-4 0,0 0 0 0,19 0 0 16,-19-11-4-16,22 11 4 0,-8 0 0 0,1-10 0 16,1 10 0-16,1-6 8 0,0 6 17 0,-3-7 40 15,-2 4 35-15,1 1 36 0,-3 0 15 0,-3 0-18 16,-1 1-25-16,-2 0-42 0,-2 0-31 0,-2 1-21 16,0 0-11-16,0 0-8 0,0 0 3 0,0 0-5 15,0 0-2-15,0 0 41 0,0 0 62 0,0 15 17 16,0-15 9-16,0 17-24 0,-17-5-65 0,17 3-9 15,0 0-6-15,-22 2-7 0,22-1-4 0,-18 0 1 16,7 1-1-16,3-1-3 0,-3-1 1 0,2 1 1 16,0-1-3-16,1 0-2 0,0 1-17 15,0-1-60-15,1 1-69 0,0-1-107 0,3 0-119 16,1-1-70-16,-4-1-49 0,6-1 1 0,-2 0 1 16,3-2-10-16,-2-1-17 0,1 0-53 0,-1-2-221 15,2-4 32-15,0 0 140 0</inkml:trace>
  <inkml:trace contextRef="#ctx0" brushRef="#br2" timeOffset="-136886.45">5432 8695 2991 0,'-10'-4'60'0,"10"-2"48"0,0 2 66 16,0-1 77-16,0 0 16 0,0-1 12 0,0 3-18 16,0-1-18-16,0 3-41 0,0 0-20 15,0 0-18-15,0 1-29 0,0 0-4 0,0 0-15 16,0 0 10-16,0 0 9 0,0 0-3 0,0 0 21 15,0 0-13-15,0 0-6 0,0 0 1 0,0 0-14 16,0 0 2-16,0 0 0 0,0 0-3 0,0 0-10 16,0 0-21-16,0 0-25 0,15 0-16 0,-6 0 13 15,4 0 17-15,2 0 29 0,2 0 11 0,2 0-6 16,1 0-10-16,2 0-10 0,-1-13-9 0,-3 13-22 16,-1 0-19-16,0-10-24 0,-2 10-18 0,-2 0 0 15,-3-8 0-15,-2 8 0 0,-2-4 0 0,2 4 0 16,-5 0 0-16,0 0 0 0,-3 0 0 15,2 0 0-15,-2 0 0 0,0 0 0 0,0 0 0 16,0 0 0-16,0 0 0 0,0 0 0 0,0 0 0 16,0 0-47-16,0 0-99 0,0 0-111 0,0 0-129 15,-14 0-154-15,14 0-120 0,0 0-60 0,-14 0-77 16,14 0-35-16,-11 19-161 0,11-19-79 0,-8 0 209 16</inkml:trace>
  <inkml:trace contextRef="#ctx0" brushRef="#br2" timeOffset="-121990.45">13029 6582 1536 0,'0'10'25'0,"0"-10"21"15,0 7 17-15,11-7 34 0,-11 0-4 0,0 0 1 16,0 0 5-16,0 0-8 0,0 0 1 0,0 0-5 16,0 0-3-16,0 0-10 0,0 0-11 15,0 0-7-15,0 0-13 0,0 0-3 0,0 0-5 16,0 0 4-16,0 0 0 0,0 0-5 0,0 0 3 16,0 0-5-16,0 0 0 0,0 0 2 0,0 0 4 15,0 0 6-15,0 0 26 0,0 0 26 0,0 0 13 16,0 0 22-16,0 11-6 0,0-11-17 0,0 0-1 15,0 0-13-15,0 8-10 0,0-8 3 0,0 0-2 16,-12 4-7-16,12-4 5 0,0 0-2 0,0 0-3 16,0 0-4-16,-8 0-6 0,8 0-5 0,0 0-2 15,0 0-1-15,0 0-2 0,0 0-11 0,0 0-5 16,0 0-4-16,0 0 3 0,0 0 5 0,0 0 2 16,0 0 5-16,0 0-3 0,0 0-3 15,0 0-4-15,0 0-5 0,0 0-9 0,0 0 1 16,0 0-7-16,0 0 0 0,0 0 3 0,0 0-10 15,0 0 7-15,0 0-8 0,0 0-7 0,0 0 3 16,0 0-7-16,0 0 4 0,0 0-4 0,0 0 3 16,0 0-7-16,0 0 0 0,0 0-23 0,0 0-58 15,0 0-34-15,0 0-46 0,0 0-24 0,0 0 2 16,0 0-10-16,0 0-67 0,0 0-74 0,0 0-70 16,0 0-69-16,0-17-22 0,0 17-131 0,0-16-102 15,0 5 119-15</inkml:trace>
  <inkml:trace contextRef="#ctx0" brushRef="#br2" timeOffset="-121202.45">12801 6482 1601 0,'-4'0'25'0,"-1"0"15"16,0 0 51-16,2 15 29 0,0-15 5 0,3 0 14 15,-2 10-29-15,-1-10 11 0,0 8 0 0,2-8-6 16,-2 8 13-16,0-8-15 0,1 5-3 0,-1-5 6 16,3 3-9-16,-2-2 4 0,2 0-1 0,-1-1-2 15,1 0 1-15,-2 0-8 0,2 0-3 0,0 0-1 16,0 0-7-16,0 0-6 0,0 0-2 15,0 0-16-15,0 0-2 0,0 0-10 0,0 0-11 16,0 0 1-16,0 0-13 0,0 0-4 0,0 0-7 16,0 0-3-16,0 0 0 0,0 0 3 0,0 0 2 15,0 0 0-15,0 0-3 0,0 0 1 0,0 0 0 16,0 0 6-16,0 0 8 0,0 0 14 0,16 0 37 16,-16 0 27-16,0 0 17 0,15 11 1 0,-4-11-16 15,3 11 5-15,6-11 11 0,5 13 3 0,3-6-8 16,4 0-31-16,4-1-35 0,8-2-8 0,4 0-9 15,6 0 9-15,6 1 11 0,9-2-2 0,5 0 5 16,3 0 8-16,1 1 27 0,-2-3 22 0,-3 2 19 16,-5 1-2-16,-9-2-23 0,-8-1-16 15,-11 1-19-15,-7-1-3 0,-7-1-9 0,-9 1-7 16,-4-1-15-16,-5 0-19 0,-4 0-9 0,-1 0-13 16,-3 0-6-16,0 0-2 0,0 0-3 0,0 0-52 15,0 0-73-15,0 0-114 0,0 0-168 0,0 0-138 16,0 0-76-16,-17 0-47 0,17 0-29 0,-20 0-16 15,5 0-209-15,-3 0-36 0,-3 0 199 0</inkml:trace>
  <inkml:trace contextRef="#ctx0" brushRef="#br2" timeOffset="-120534.45">12710 7614 2222 0,'0'11'41'0,"0"-11"27"0,0 0 43 16,0 0 54-16,0 6 10 0,-13-6 26 15,13 0 3-15,0 0-12 0,-7 0-13 0,7 0-13 16,-13 0-14-16,7 0-16 0,1 0-21 0,1 0-15 16,-1 0-11-16,3 0-14 0,1 0-4 0,-1 0-12 15,-1 0-3-15,3 0 3 0,-1 0 3 0,1 0 9 16,0 0 12-16,0 0 15 0,0 10 19 0,0-10 18 15,0 0 8-15,0 0 14 0,0 0 12 0,0 0 5 16,0 0 3-16,0 0-28 0,0 0-30 0,0 0-34 16,26 0-15-16,-7 0 22 0,1 0 3 0,9 0 10 15,7 0-11-15,7 0-32 0,5 0-23 0,11 0 5 16,8 0 12-16,6 0 33 0,7 0 40 0,1 15 15 16,3-15 6-16,-5 0-9 0,-5 21-19 15,-6-21-16-15,-13 12-10 0,-12-12-21 0,-12 0-19 16,-9 8-20-16,-10-8-24 0,-6 0-9 0,-2 0-3 15,-4 0 0-15,0 0 0 0,0 0 0 0,0 0-31 16,0 0-45-16,0 0-77 0,-19 0-111 0,19 0-157 16,-31 0-231-16,8 0-153 0,-2 0-136 0,-3-11-98 15,-1 11-280-15,-1 0 228 0</inkml:trace>
  <inkml:trace contextRef="#ctx0" brushRef="#br2" timeOffset="-117822.45">13035 5092 2276 0,'-9'0'21'0,"1"0"30"16,0 0 31-16,2 0 37 0,2 0 11 15,1 0 12-15,-2 0 5 0,2 0-4 0,0 0 5 16,1 0-13-16,-3 0-12 0,5 0 4 0,-1 0-16 15,-1 0-1-15,2 0 7 0,0 0-9 0,0 10-2 16,0-10 0-16,0 0-21 0,-1 0-5 0,1 0-1 16,0 0-6-16,0 0 14 0,0 0 9 0,0 0-2 15,0 0 3-15,0 0-1 0,0 0 1 0,0 0 9 16,0 0 16-16,0 0 11 0,0 0 9 0,0 0 13 16,0 0 12-16,0 0 4 0,0 0-8 0,0 0-36 15,15 0-54-15,-15 0-42 0,22-10-31 0,-2 10-1 16,8 0 2-16,8 0-5 0,10-7 6 15,10 7-3-15,11 0-1 0,9 0 4 0,4 0-3 16,9 0 9-16,1 0 54 0,1 0 38 0,1 16 32 16,-9-16 22-16,-4 0-29 0,-10 14-16 0,-7-14-14 15,-11 0-6-15,-9 0-6 0,-11 9 0 0,-7-9 4 16,-5 0-11-16,-8 0-8 0,-3 0-16 0,-5 0-23 16,0 0-13-16,-3 0-7 0,1 0-5 0,-1 0-1 15,0 0-6-15,0 0-13 0,0 0-91 0,0 0-102 16,0 0-149-16,0 0-247 0,0 0-123 0,0 0-72 15,-15 0-68-15,15 0 14 0,-25 0-301 16,5 22 175-16</inkml:trace>
  <inkml:trace contextRef="#ctx0" brushRef="#br2" timeOffset="-117046.45">12559 8626 2682 0,'-1'0'24'0,"-1"0"23"0,-1 0 32 16,2 0 48-16,1 0 28 0,-5 0 35 15,2 0 20-15,-2 0-6 0,-1 0-19 0,-2 13-30 16,2-13-25-16,0 0-22 0,1 0-4 0,0 0-7 16,4 9 2-16,-1-9 5 0,1 0-2 0,1 0 1 15,0 0-1-15,0 0-9 0,0 0-6 0,0 0 0 16,0 0-1-16,0 0 10 0,0 4 10 0,0-4 24 15,15 0 1-15,-15 4-7 0,19-2-14 0,0 1-40 16,4 1-12-16,3 0-9 0,8 0-5 0,7 0-4 16,7 0-11-16,7-3-8 0,7 1-11 0,10-1 8 15,7-1 35-15,11 0 34 0,6 1 27 0,6 1 17 16,1 0 6-16,-4-1 8 0,-3 2 26 0,-9-1-5 16,-7 1-42-16,-10 1-43 0,-6-2-53 15,-10 0-19-15,-1-1 21 0,-10 2 32 0,-6-2 23 16,-7-1-2-16,-5 0-19 0,-8 0-40 0,-5 0-21 15,-9 0-18-15,-1 0-72 0,-2 0-75 0,0 0-134 16,0 0-190-16,0 0-190 0,-24 0-130 0,24-14-145 16,-26 14-153-16,6 0-134 0,-7-17 209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6:44:52.123"/>
    </inkml:context>
    <inkml:brush xml:id="br0">
      <inkml:brushProperty name="width" value="0.05292" units="cm"/>
      <inkml:brushProperty name="height" value="0.05292" units="cm"/>
      <inkml:brushProperty name="color" value="#FF0000"/>
    </inkml:brush>
  </inkml:definitions>
  <inkml:trace contextRef="#ctx0" brushRef="#br0">1594 3138 1173 0,'-10'0'35'0,"10"0"26"0,0 0 22 15,0 0 22-15,0 0-15 0,0 0-5 0,0 0-1 16,0 0-4-16,0 0-6 0,0 0-8 0,0 0-11 16,0 0-2-16,0 0-5 0,0 0 2 0,0 0-3 15,0 0 6-15,0 0-1 0,0 0-2 0,0 0 6 16,0 0-1-16,0 0 6 0,11 0 10 15,-11 0 2-15,0 0-3 0,0 0-7 0,0 0-8 16,0 0-5-16,0 0-5 0,0 0-1 0,0 0-2 16,0 0 1-16,0 0-5 0,0 0 2 0,0 0-4 15,0 0 1-15,0 0 5 0,0 0 3 0,0 0 4 16,0 0-4-16,0 0 4 0,0 0 5 0,0 0 5 16,0 0 8-16,0 0 14 0,0 0 6 0,0 0 10 15,10 0 1-15,-10 9-9 0,0-9-5 0,7 0-9 16,-7 0 0-16,13 5-6 0,-5-5-9 0,4 0-5 15,2 3-15-15,3-3-3 0,2 0-8 0,1 0-9 16,1 0-3-16,6 0-5 0,1 0-3 16,-2 0 0-16,8 0 3 0,-1 0-6 0,1 0 7 15,3 0 0-15,0 0 0 0,0 0 4 0,1 0-2 16,-1 0-4-16,-3 0-2 0,-2-10-1 0,1 10-4 16,-4 0 4-16,-2 0 2 0,-1 0 2 0,1 0 8 15,-4 0 5-15,2 0 5 0,-2 0 1 0,0 0-1 16,0 0 8-16,1 0 1 0,-1 0 2 0,-1 0-2 15,4 0-8-15,-3 0-9 0,-1 0-1 0,0 0-2 16,-2 0-6-16,1 0 2 0,0 0-7 0,-1 0 3 16,3 0-3-16,0 0-5 0,-1 0 5 0,0 0-11 15,3-12 3-15,-2 12 0 0,-3 0-1 0,5 0 1 16,-4 0 3-16,1 0-3 0,0 0-3 16,0 0 6-16,-2 0-3 0,0 0 3 0,0 0-3 15,0 0 0-15,5 0 2 0,-3 0 1 0,2 0-1 16,1 0 1-16,0 0-7 0,1 0 4 0,2 0 0 15,6 0-3-15,-3 0 3 0,2 0-1 0,4 0 0 16,-3 0 1-16,4 0-1 0,-3 0-5 0,1 0 8 16,-4 0 3-16,-1 0 1 0,-3 0 2 0,0 0-8 15,0 0 4-15,0 0 9 0,-2 0 57 0,1 0 23 16,1 0-3-16,1 0-2 0,2 0-50 0,-1 0-23 16,1 0 2-16,-3-14-2 0,1 14-4 0,0 0 4 15,2 0 0-15,0-10-7 0,2 10 3 0,0 0 1 16,-1-8-5-16,2 8 8 0,0-4-7 15,0 4-4-15,1-2-4 0,-1 1-4 0,0 0 1 16,-3 0 3-16,1 1 3 0,1-1-3 0,-1 1 0 16,-2 0-3-16,1 0-1 0,-2 0 0 0,-2 0 0 15,1 0 4-15,-2 0 0 0,0 0 4 0,2 0 4 16,0 0-8-16,0 0-3 0,0 0 3 0,1 0-4 16,1 0 8-16,1 0-4 0,-2 0 0 0,2 0 0 15,2 10 0-15,-2-10 0 0,3 0-4 0,2 0 4 16,1 0 0-16,2 0 8 0,-1 5 0 0,4-5-8 15,0 0 4-15,3 3-4 0,0-1-4 0,-2-1 8 16,2 0 0-16,0 0-8 0,-3 0 8 16,-5 0-4-16,-1-1-4 0,0 1 12 0,-7-1-8 15,1 0 3-15,-4 0-3 0,-4 0-7 0,-2 0 7 16,0 0-7-16,2 0 7 0,-2 0 0 0,0 0-8 16,-3 0 4-16,2 0-7 0,-1 0 7 0,1 0 4 15,-1 0-4-15,0 0 4 0,0 0-5 0,-2 0-1 16,1 0 6-16,-2 0 8 0,1 0-8 0,-2 0 3 15,0 0-3-15,-2 0-5 0,-1 0 10 0,-2 9-5 16,2-9 0-16,-2 0-5 0,-2 0 2 0,-1 4 8 16,1-4 2-16,0 0-3 0,-3 4 4 0,-1-4-4 15,1 0-4-15,-3 0 11 0,-1 0-11 0,2 0 0 16,-2 0-4-16,0 0-7 0,0 0-78 16,0 0-110-16,0 0-104 0,0 0-119 0,0 0-67 15,-21 0-76-15,21 0-162 0,-34 0-307 0,11 0 151 16</inkml:trace>
  <inkml:trace contextRef="#ctx0" brushRef="#br0" timeOffset="4115.99">14167 3127 1690 0,'0'-12'23'0,"-17"12"14"0,17 0 20 0,-8 0 20 16,8 0 8-16,0 0 7 0,0 0 5 16,0 0 1-16,0 0-8 0,0 0-5 0,0 0-7 15,0 0-10-15,0 0-6 0,0 0-2 0,0 0 3 16,0 0 7-16,0 0 0 0,0 0 11 0,0 0 3 16,0 0 5-16,0 0 4 0,0 0-4 0,0 0-1 15,0 0-8-15,0 0-7 0,0 0-12 0,0 0-7 16,14 0-11-16,-14 0-9 0,11 0 0 0,-11 0-5 15,23 0 8-15,-7 0 3 0,2 0 2 0,4 0-5 16,3 0-10-16,4 0-3 0,7 0-9 0,4 11-3 16,4-11-3-16,5 0-2 0,4 0-3 0,4 0-5 15,4 6-3-15,4-6-3 0,6 0 2 0,4 4 3 16,8-2-3-16,9-2 2 0,10 2 2 16,8 0-4-16,5 0 2 0,1 0 1 0,2 1-9 15,1 0 3-15,1 1 3 0,1-1-4 0,-2 0 3 16,1 1 0-16,-6-3-1 0,1 2 0 0,-5-3 0 15,-4 0 1-15,-6 0 0 0,-10 0 2 0,-5 0 3 16,-5 0 16-16,-5-14 20 0,0 14 7 0,-5 0 5 16,-2 0-12-16,-8-12-12 0,1 12-7 0,-15 0-3 15,-5 0-7-15,-7-9-4 0,-11 9-4 0,-6 0-38 16,-6 0-81-16,-6-6-79 0,-5 6-50 0,0 0-45 16,0 0-12-16,-36 0-53 0,13 0-163 0,-4 0-193 15,-10 17 95-15</inkml:trace>
  <inkml:trace contextRef="#ctx0" brushRef="#br0" timeOffset="5802.99">1419 3701 2308 0,'0'10'2'0,"0"-10"-2"0,0 0-1 15,0 6-3-15,14-6 14 0,-14 0 42 0,0 0 34 16,0 0 43-16,0 0 10 0,0 0-15 0,0 0-12 15,0 0-24-15,0 0-11 0,0 0-7 0,0 0 1 16,0 0 3-16,0 0 11 0,0 0 4 16,13 0 5-16,-13 0-4 0,0 0-7 0,18 0-9 15,-6 0-12-15,-1 0-8 0,3 0-9 0,4 0-4 16,2 12-13-16,1-12-5 0,0 0-4 0,3 0 2 16,5 0-1-16,2 0 3 0,3 0 0 0,6 0-3 15,9 0-2-15,3-17-2 0,9 17-8 0,7-12-3 16,6 12-1-16,9-16-7 0,5 6 2 0,8 0-4 15,6 0-1-15,12 0 4 0,5-1 4 0,6 0-1 16,10 0 0-16,11 2 1 0,4 2-6 0,9 0 3 16,5 3-1-16,5-1 5 0,1 3 0 0,-5 2 2 15,-10 0 5-15,-9 0 29 0,-13 0 34 0,-14 0 21 16,-16 0 27-16,-23 0-6 0,-13 0-4 16,-16 0-3-16,-12 0-14 0,-10 0-16 0,-10 0-26 15,-8 0-14-15,-5 0-19 0,-3 0-11 0,-3 0 3 16,0 0-11-16,0 0 4 0,0 0-13 0,0 0-90 15,0 0-69-15,0-10-102 0,0 10-133 0,0 0-81 16,0 0-94-16,0 0-60 0,0 0-185 0,0 18 91 16,0-18 165-16</inkml:trace>
  <inkml:trace contextRef="#ctx0" brushRef="#br0" timeOffset="6682">6257 3637 2486 0,'-3'14'13'0,"0"-14"4"15,1 0 1-15,2 0 25 0,0 0 25 0,0 0 48 16,0 7 45-16,0-7 20 0,0 0-1 0,0 0-27 16,0 0-34-16,0 0-39 0,14 0-30 0,-14 0-22 15,0 0-10-15,0 0 0 0,0 0-4 0,0 0 12 16,0 0 16-16,0 0 16 0,7 0 16 0,-7 0 8 16,0 0 2-16,4 0-8 0,-1 0-4 0,0 0-11 15,2 0-6-15,1 0-5 0,2 0-3 0,1 0 2 16,4 0-3-16,2 9-9 0,4-9-8 0,4 0-7 15,5 0-4-15,6 7 2 0,6-7 3 0,5 0 3 16,8 0-1-16,11 0 0 0,7 0-9 16,14 0-3-16,8 0-7 0,13 0 0 0,7 0 13 15,5 0 14-15,0 0 23 0,1 0 8 0,-4 0 5 16,-4 0-12-16,-7 0-30 0,-9 0-8 0,-10 0 4 16,-4 0 60-16,-9 0 36 0,-11 0 5 0,-11 0-11 15,-9 0-67-15,-11 0-29 0,-12 0-4 0,-5 0-9 16,-5 0-4-16,-5 0 4 0,-3 0-8 0,0 0 0 15,0 0-34-15,0 0-103 0,0 0-95 0,0-13-121 16,0 13-119-16,0 0-94 0,0 0-77 0,-16 0-143 16,16 0-127-16,0 17 190 0</inkml:trace>
  <inkml:trace contextRef="#ctx0" brushRef="#br0" timeOffset="7518">9025 3785 2499 0,'0'0'16'15,"9"0"4"-15,-9 0 8 0,0 0 34 0,0 0 25 16,0 0 43-16,0 0 40 0,0 0 15 0,0 0-3 15,0 0-15-15,0 0-29 0,0 0-41 0,0 0-38 16,0 0-28-16,0 0-17 0,0 0-9 0,0 0-2 16,0 0-1-16,0 0 1 0,0 0 7 0,0 0 18 15,12 0 19-15,-12 0 17 0,0 13 13 0,14-13-1 16,-3 0 3-16,6 0-8 0,6 0-7 0,8 10-8 16,7-10-13-16,8 0-10 0,13 0-11 0,9 0-3 15,7 0-3-15,8 0 1 0,12 0 9 0,9 0 8 16,11 0 11-16,9 0 9 0,1 0 1 15,4 0-17-15,6 0-18 0,0 0-8 0,-2 0-8 16,-3 0 63-16,-6 0 49 0,-8 0 24 0,-7 0 20 16,-13 0-44-16,-9 0-32 0,-13 0-20 0,-13 0 3 15,-16 0-3-15,-10 0-8 0,-10 0 10 0,-8-17-15 16,-4 17-6-16,-6 0-12 0,-2 0-21 0,-2 0-12 16,-1 0-7-16,-2 0-1 0,0 0-69 0,0-9-98 15,0 9-114-15,0 0-112 0,0 0-86 0,0 0-51 16,0 0-33-16,-14 0-100 0,14 0-279 0,-14 0 156 15</inkml:trace>
  <inkml:trace contextRef="#ctx0" brushRef="#br0" timeOffset="29248">7688 4305 1223 0,'0'13'16'16,"0"-13"12"-16,0 0 13 0,-22 0 20 0,22 0 21 15,0 0 4-15,-14 0 9 0,14 0 1 0,-13 0-24 16,13 0 8-16,-13 8-9 0,13-8-12 0,-14 0-4 15,8 0-11-15,6 0-5 0,-8 0-3 0,8 0 2 16,-3 0-3-16,2 0-5 0,1 0-6 0,0 0-6 16,-2 0-7-16,2 0-2 0,0 0 2 0,0 0 1 15,0 0 3-15,0 0 2 0,0 0 5 0,0 0 1 16,0 0-2-16,0 0 5 0,0 0-3 0,0 0 0 16,0 0 8-16,0 4 0 0,14-4 6 0,-14 2-2 15,14 1 1-15,-6-1-8 0,4 2-8 0,8 1 3 16,7-2-5-16,7 1 0 0,11 1 1 15,9 0-7-15,11-2-3 0,14 1-1 0,13-1-3 16,10-2-4-16,5 2 1 0,8-1 0 0,9-1-5 16,6 2 4-16,8 0-6 0,3 0-2 0,2-1 7 15,-5 2 3-15,-8 0 14 0,-12-2 6 0,-18 0-5 16,-16-1-4-16,-22 0-13 0,-17-1-41 0,-17 0-36 16,-17 0-41-16,-10 0-55 0,-1 0-43 0,-24 0-80 15,-4 0-125-15,-8 16-142 0,-14-16 80 0</inkml:trace>
  <inkml:trace contextRef="#ctx0" brushRef="#br0" timeOffset="33323.99">1574 6138 1820 0,'-13'0'3'0,"13"0"0"16,0 0 3-16,-14 0 21 0,14 0 29 0,0 0 29 15,-6 0 24-15,6 0 4 0,0 0-14 0,-2 0 1 16,2 0-8-16,0 0-1 0,0 0 0 16,0 0-14-16,0 0-3 0,0 0-7 0,0 0-6 15,0 0 0-15,0 0 5 0,0 0 7 0,0 0 6 16,0 0-7-16,0 0-10 0,0 0-13 0,0 0-10 15,0 0 2-15,0 0-8 0,0 0-3 0,0 0-10 16,11 0-11-16,-11 0 0 0,14 0-6 0,-14 0 5 16,17 0 8-16,-3 0 10 0,-1 0 12 0,7 0-2 15,0 0-2-15,2 14-8 0,1-14-9 0,3 0 2 16,7 0 1-16,1 0 0 0,6 0 2 0,2 0 8 16,5 0 15-16,10 0 3 0,3 0 1 0,10 0-15 15,8 0-20-15,7 0-9 0,7 0-5 0,11 0 0 16,12 0 0-16,12 0 3 0,11-11-2 15,8 11 5-15,3 0-1 0,3 0 0 0,7 0 3 16,1 0 0-16,-2 0 5 0,-4 0-3 0,-7 20 5 16,-9-20 5-16,-3 13 7 0,-8-13 6 0,-9 13 0 15,-10-13-3-15,-8 16-2 0,-7-16 11 0,-8 12 5 16,-6-12 13-16,-2 11-3 0,-8-11-14 0,-6 6 0 16,-4-6-15-16,-9 4-2 0,-7-4-4 0,-3 0-6 15,-4 0-1-15,-5 0 1 0,-3 0-2 0,-2 0-1 16,-7 0 0-16,0 0-3 0,-4 0-1 0,-3 0 2 15,-2 0-7-15,-4 0-1 0,-1 0 7 0,-2 0-9 16,1 0 5-16,-1 0-69 0,-1 0-84 16,1 0-107-16,-3 0-145 0,0 0-76 0,0 2-108 15,0-1-232-15,0-1 17 0,-23 0 144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7:22:58.868"/>
    </inkml:context>
    <inkml:brush xml:id="br0">
      <inkml:brushProperty name="width" value="0.05292" units="cm"/>
      <inkml:brushProperty name="height" value="0.05292" units="cm"/>
      <inkml:brushProperty name="color" value="#FF0000"/>
    </inkml:brush>
  </inkml:definitions>
  <inkml:trace contextRef="#ctx0" brushRef="#br0">760 1428 1857 0,'-5'-14'16'0,"5"14"19"0,0 0 37 16,0 0 29-16,0-10 12 0,0 10 9 0,0 0-10 15,0 0 1-15,0 0-2 0,0-5 0 0,0 5 0 16,0 0-5-16,0-3-1 0,0 3-7 0,0 0-7 15,0 0-4-15,0-2-10 0,0 2-4 16,0 0-9-16,0-1-12 0,0 1-9 0,0 0-16 16,0 0-14-16,0 0-5 0,0 0-6 0,0 0 1 15,0 0 2-15,0 0 1 0,0 0 1 0,0 0 1 16,0 0 9-16,0 0 7 0,0 0 9 0,0 0 7 16,0 0 0-16,0 0 3 0,0 0 3 0,0 0 2 15,0 0 7-15,0 0 0 0,0 0 4 0,0 0 5 16,0 0-4-16,0 0 2 0,0 0-1 0,0 0-8 15,0 0 3-15,17 0-6 0,-17 0-1 0,17 0-2 16,-3 0-11-16,2 0-5 0,2 0-5 0,9 0-3 16,-4 0 5-16,8 0 6 0,3-13-4 0,2 13 6 15,1 0-5-15,3-10-8 0,5 10-1 16,2-7 0-16,-1 7-4 0,2-7 1 0,2 3 6 16,1 1-7-16,3 0-2 0,-1-1-4 0,1 1-5 15,0 0-2-15,7 0 0 0,1 2-1 0,3-2-2 16,5 1 0-16,0 1 0 0,4 0 0 0,3-1 0 15,4 2 5-15,3-1-2 0,-2 0-3 0,-1 1 0 16,-1 0-6-16,1-1 6 0,3 1 6 0,-1 0-4 16,3 0 4-16,-3 0-4 0,4 0-3 0,1 0 1 15,2 0-6-15,5 0-2 0,-1 0 8 0,4 0 0 16,8 0-1-16,2 0 9 0,7 13-11 0,4-13 7 16,4 0 13-16,1 0 0 0,0 10 7 0,-2-10-11 15,-2 0-6-15,-1 0-9 0,-1 0 2 16,-3 0 4-16,1 0-7 0,0 0 7 0,5 6-7 15,-2-6 1-15,1 0-4 0,1 3-2 0,1-3 2 16,5 1 4-16,-1 1 2 0,1-1 4 0,0 0-6 16,2 1-6-16,-1-1 14 0,0 1-2 0,0-1 3 15,-1 2-1-15,2-2-8 0,-2 1-7 0,0-1 4 16,0 1 2-16,1 0 1 0,-3 0-1 0,2 0 1 16,-1 0-1-16,-1 2 4 0,1-1 1 0,-2-1-7 15,2 2 7-15,-1-3-7 0,-1 2 15 0,2 0 3 16,-2-1-6-16,1 2 0 0,-2-2-10 0,2 0 1 15,-2 0 3-15,1 0 1 0,-2-2-4 16,1 2 3-16,1-1-7 0,-2 0 1 0,2 0 3 16,0 0 0-16,2 0 0 0,-2 0-4 0,2-1 0 15,-2 0-3-15,0 0 7 0,-2 0 7 0,4 0-7 16,-4 0 4-16,1 0-4 0,-1 0-3 0,-1 0 6 16,2 0 1-16,-1 0-4 0,-3 0 0 0,1 0 0 15,1 0-3-15,0 0-1 0,-2 0 4 0,2 0 0 16,-2 0 0-16,-1 0-1 0,0 0 1 0,0 0 0 15,-2 0-4-15,2 0 8 0,-3 0-4 0,-2 0 1 16,-3 0 2-16,0 12-4 0,-1-12-2 0,-7 0 2 16,-1 10 1-16,-2-10 0 0,-1 8 6 0,-2-8-6 15,-2 7 3-15,-5-3 3 0,-4 1-7 16,-3-3 1-16,-3 2-7 0,-5 0 3 0,-2-1 4 16,-9 1 3-16,-2-2 0 0,-1 1-3 0,-4 0 0 15,-5-2 0-15,-3 1 0 0,-4 0-3 0,-4 0 3 16,-3 0-1-16,-1-1 4 0,-5 1 4 0,-2-1 8 15,-5 0 20-15,-3 0 11 0,-4-1 4 0,-3 0-3 16,0 0-7-16,-6 0-5 0,-3 0-12 0,-2 0-3 16,0 0-16-16,-3 0 0 0,1 0 8 0,-1 0-12 15,0 0 13-15,0 0-25 0,0 0-9 0,0 0-37 16,0 0-50-16,0 0-51 0,0 0-76 0,-12 0-71 16,12 0-110-16,0 0-106 0,-11 0-119 0,11 0-268 15,-15 0-8-15,4 0 173 0</inkml:trace>
  <inkml:trace contextRef="#ctx0" brushRef="#br0" timeOffset="6522">4544 3514 853 0,'0'0'3'16,"0"0"1"-16,0 0-3 0,0 0 1 0,0-8-1 16,0 8-2-16,0-9-2 0,0 4 4 0,0 2 0 15,0-2 3-15,-11 1 18 0,11 1 4 0,0 1 4 16,0 0 7-16,-4 1-11 0,4-1-3 0,0-1 4 16,0 2 10-16,0 1 5 0,0-1 8 0,0 1 9 15,0-1-11-15,0 1 11 0,0 0-3 0,0 0-5 16,0 0 2-16,13 0-15 0,-13 0 6 0,0 0-7 15,0 0 4-15,0 0 12 0,0 0 1 16,0 0 10-16,0 0 2 0,0 0 1 0,0 0 0 16,0 0-4-16,0 0-4 0,0 0-6 0,0 0-3 15,0 0-1-15,0 0 2 0,0 0-1 0,0 0 4 16,0 0-3-16,0 0 2 0,0 0-5 0,0 0-4 16,0 0-2-16,0 0-7 0,0 0 2 0,0 0-3 15,0 0 0-15,0 0-1 0,0 0 1 0,0 0 3 16,0 0 4-16,0 0-2 0,0 0 2 0,0 0 1 15,0 0-2-15,0 0 2 0,0 0 3 0,0 0 2 16,0 0 1-16,0 0 5 0,0 0 0 0,0 0-2 16,0 0 2-16,0 0-3 0,0 0 0 0,0 0 1 15,0 0-1-15,0 0 5 0,0 0 3 16,0 0 2-16,0 0 4 0,0 0-6 0,0 0-8 16,0 0-5-16,16 0-5 0,-16 0-3 0,16 0 2 15,-6 0 5-15,3 0-2 0,2 0 5 0,2 10 2 16,3-10-6-16,4 0 0 0,1 0-5 0,2 0-7 15,4 7 1-15,4-7-4 0,2 0 2 0,6 0-4 16,1 0-3-16,2 0-2 0,4 0 5 0,-1 0 0 16,6 0 3-16,-6 0 0 0,4 0-10 0,-3 0 0 15,-1 0-4-15,-4 0-7 0,-2 0-3 0,1 0-5 16,-4 0 6-16,-3 0-1 0,-1 0 5 0,1 0 16 16,-3 0 2-16,4 16 16 0,-1-16-5 0,2 0-8 15,-1 0-2-15,9 13-4 0,4-13-5 16,5 0 7-16,4 0 34 0,4 7 14 0,2-7 16 15,3 0-4-15,2 6-32 0,0-6-17 0,-2 3-7 16,-7-1-1-16,-2-2-7 0,-4 0 4 0,0 0 6 16,-4 0 14-16,0 0 4 0,-1 0 3 0,-2 0-4 15,4 0-19-15,0 0-8 0,3 0-14 0,-1 0 4 16,1 0-8-16,2 0-1 0,-1 0-3 0,3 0-10 16,-4 0 14-16,2 0-1 0,-1 0 4 0,-1 0 4 15,-5 0-11-15,0 0 2 0,-4 0 1 0,-4 0 0 16,0 0 4-16,-1 15-4 0,-6-15 5 0,0 0-5 15,-4 0 3-15,-2 11 5 0,-3-11-4 16,-3 0 4-16,-4 7 0 0,-3-7-4 0,-3 4 3 16,-2-4-3-16,-2 3-8 0,-3-2 4 0,-2 0-1 15,0 0-3-15,-4-1 0 0,1 1 0 0,-1-1-7 16,-1 0 8-16,0 0-1 0,0 0-3 0,0 0 6 16,0 0-11-16,0 0 1 0,0 0-118 0,0 0-98 15,0 0-115-15,0 0-135 0,0 0-39 0,0 0-69 16,0 0-97-16,-20 0-247 0,20 0 14 0,-23 0 166 15</inkml:trace>
  <inkml:trace contextRef="#ctx0" brushRef="#br0" timeOffset="10582">5465 5623 2637 0,'8'0'33'16,"-2"0"23"-16,-1-23 40 0,-2 23 40 0,-2-18 9 15,2 18 16-15,-3-20 11 0,0 20 11 16,0-16 0-16,0 16 5 0,0-14-18 0,0 14-22 16,0-13-19-16,0 13-26 0,0-6-27 0,-15 6-11 15,15-3-14-15,0 3-11 0,0 0-1 0,0 0-15 16,0 0-6-16,0 0-11 0,0 0-9 0,0 0-7 15,0 0 0-15,0 0 0 0,0 0 1 0,0 20 7 16,0-20-2-16,0 24 17 0,0-6 24 0,0 3 10 16,-19 3 23-16,19 4 2 0,0 2 2 0,-18 2 2 15,18 1-4-15,-14 1 30 0,14 1-2 0,-14 1-9 16,14-2-13-16,-11 2-38 0,11-1-5 0,-9-1 1 16,9 0-5-16,-5-2-8 0,5-1-10 0,-2-2-9 15,2-1-2-15,0-2 7 0,0-4-5 16,0-1-5-16,0-1 8 0,0-3-1 0,0 0-8 15,0-4 13-15,0-2-4 0,0 0-8 0,0-2 17 16,0-2-9-16,0 0 13 0,0-4 39 0,0-1 15 16,0-1 26-16,0 1 3 0,0-2-20 0,0 1-10 15,0-1-12-15,0 0-3 0,0 0 2 0,0 0 3 16,0 0 9-16,0 0 6 0,0 0-1 0,0 0-3 16,0 0-9-16,0 0-7 0,0 0-11 0,0 0-7 15,0 0-6-15,0 0-10 0,0-11 0 0,0 11-6 16,0 0-4-16,0 0-3 0,0 0-5 0,0 0-5 15,0 0 2-15,0 0-5 0,0 0-1 16,0 0 2-16,0 0-3 0,0 0 5 0,0 0-3 16,0 0-4-16,0 0 4 0,0 0-10 0,0 0 6 15,25 0 2-15,-25-8-1 0,28 8 3 0,-8-4-2 16,3 4 3-16,2-3-4 0,3 0 1 0,-1 2 4 16,2-1 0-16,4 1 1 0,-2-2 0 0,4 1-4 15,2 1-1-15,4-3 2 0,-1 4-1 0,5-3 0 16,3 2-4-16,-1-1 3 0,2 2 0 0,1-1 1 15,1 1 2-15,-1 0-2 0,2 0-1 0,-1 0 2 16,-1 0 2-16,0 0-2 0,-2 0 4 0,0 0-3 16,0 0-3-16,-3 14-1 0,-2-14 2 0,1 0 0 15,-1 13 3-15,-3-13 1 0,-1 0-5 16,0 13 3-16,0-13-3 0,-2 7 3 0,2-7 5 16,-1 7-5-16,4-7 0 0,3 5 0 0,0 1 1 15,5-2 2-15,-2 1-3 0,4-2-3 0,0 1 2 16,-3 0-2-16,2 0 4 0,-1-1 3 0,0 0-5 15,-4 1 0-15,1-2 0 0,-2 2-5 0,1-2 6 16,-1 0 1-16,-3 0 0 0,1 0 3 0,-2-2-5 16,2 1 2-16,2 0-3 0,-2 0-1 0,4-1 0 15,-1 2 0-15,4-1 4 0,1 2 2 0,0-2-5 16,4 1 0-16,-3 1-6 0,1 0 3 0,1-1 5 16,-1 1 0-16,-5 0 7 0,-1 0-3 0,-4-2-2 15,-1 1-1-15,-3-1-3 0,-4 0 5 16,-1-1 1-16,-4 0-3 0,2 0 2 0,-4 0-4 15,2 0-1-15,-2 0 4 0,0 0-3 0,0-15-1 16,3 15 0-16,0 0 0 0,1 0 2 0,4-11-1 16,3 11 1-16,1 0 2 0,2 0 1 0,0-8-6 15,2 8 0-15,1 0-1 0,0 0 0 0,-1 0 4 16,1 0 4-16,-5 0-4 0,-1 0 2 0,-5 0-2 16,2 0-1-16,-4 0 2 0,1 0 0 0,-4 0-2 15,-1 0 1-15,-3-14-1 0,1 14 4 0,2 0 2 16,-5 0 0-16,4-10-1 0,-2 10-6 0,-1 0 3 15,4-7-5-15,-1 7 3 0,2-6 3 16,1 4-4-16,1-1 5 0,1-1-4 0,2 2-2 16,-3-2 2-16,3 2 0 0,-1-2 5 0,-1 1 0 15,-1 1 6-15,-1-2 2 0,-2 2 1 0,-2-2 0 16,2 0-1-16,-5 2 0 0,2-1 4 0,-3 0 3 16,0 0 3-16,-4 0-6 0,1 1-3 0,-2-1 7 15,-2 0-3-15,-1 1 12 0,-1 0-4 0,-4-1-3 16,0 3-2-16,1-3-9 0,-6 2 9 0,1-1-14 15,-2 2 1-15,-1 0-2 0,-1 0-7 0,-1 0 4 16,0-1-4-16,0 1-2 0,0 0 0 0,0-1-1 16,0 1 0-16,0 0 2 0,0-1-1 0,0 1 0 15,0 0 1-15,0 0 1 0,0 0 0 16,0 0 0-16,0 0 2 0,0 0 0 0,0 0 2 16,0 0-2-16,0 0 3 0,0 0-1 0,0 0-3 15,0 0 5-15,0 0-2 0,0 0 2 0,0 0 1 16,0 0-2-16,0 0 3 0,0 0-1 0,0 0 6 15,0 0 3-15,0 0 0 0,0 0-7 0,0 0-7 16,0-13-4-16,0 13 0 0,-19-12 1 0,19 3 3 16,0-3-2-16,-20-2-1 0,20-1 3 0,-20-1 0 15,20-3 2-15,-22-3-1 0,13-1 1 0,-2 0-2 16,-3-2 2-16,2-2-8 0,-5-1 4 0,1-1-1 16,1 0-3-16,-4 1 5 0,2-1-6 0,2 5 4 15,1-1 1-15,0 3 1 0,1 2 4 16,4 3-3-16,0 0 0 0,3 3 2 0,-1 1-3 15,3 1 1-15,-1 0 1 0,0 2-3 0,4-1-2 16,-2 3 3-16,1 1-2 0,-1 1 1 0,3 1 4 16,-1 2-6-16,-1-1 2 0,2 2 1 0,0 2-4 15,0-1 2-15,0 1-4 0,0-2 4 0,0 2-1 16,0 0 0-16,0 0 6 0,0 0-7 0,0 0 6 16,0 0-2-16,0 0-1 0,0 0 4 0,0 0-3 15,0 0 2-15,0 0 3 0,0 0-3 0,0 0 0 16,0 0 3-16,0 0-1 0,0 0 1 0,0 0-1 15,0 0-1-15,0 0-4 0,0 0 1 16,0 0 3-16,0 0-2 0,0 0 1 0,0 0-1 16,0 0-5-16,0 0 4 0,0-15-2 0,0 15 1 15,0 0 0-15,0-12 2 0,0 12 0 0,0-11-4 16,0 11-1-16,0-10-4 0,0 3-17 0,0 1-9 16,0-1-6-16,0-2 0 0,0 0 15 0,0-1 9 15,-15-2 8-15,15 2-3 0,0-1 5 0,-14 0 2 16,14 2 0-16,0 1 9 0,-10 1-6 0,10 0 5 15,0 3-3-15,-6-2-2 0,6 1 6 0,-3 2-9 16,0-2 5-16,1 1-3 0,-1 0 0 0,3 0 4 16,-1-1-1-16,-1 1 1 0,1 1-4 0,-1-1 0 15,1 0 0-15,-1 1 1 0,0 0 1 16,1 2 1-16,1-1-5 0,0 2 2 0,-2-1 0 16,2 1 1-16,0 0-4 0,0 0 2 0,0 0 1 15,-1 0-6-15,1 0 9 0,0 0-5 0,0 0-1 16,0 0 10-16,0 0-8 0,-2 0 3 0,2 0 2 15,0 0-7-15,-1 0 5 0,1 0 0 0,-3 0-2 16,1 0 2-16,-4 0 2 0,0 0 0 0,-4 0-3 16,-1 0 5-16,-1 0-3 0,-5 0 3 0,0 0 1 15,-3 0-4-15,-3 0 3 0,-4 0 0 0,-1 0 1 16,-1 0-1-16,-4 0-1 0,-4-16-2 0,-2 16 3 16,-1-8-1-16,-2 8-1 0,0-13 1 0,-1 5-2 15,-4-1-1-15,1 0 1 0,-4 1 3 16,1 0 0-16,1 0 1 0,-2 3 0 0,0 0-9 15,1 1-1-15,2 2-2 0,2 0-5 0,3-1 4 16,1 1 1-16,0-2 1 0,2 0 0 0,1-1 1 16,-1-1 0-16,0 0-3 0,0 1 10 0,-2-3-4 15,-3 1 4-15,-1 0-2 0,0 0-4 0,-3-1 9 16,-5 0-8-16,-2 1 2 0,-1-1 1 0,-3 1-4 16,-2-1 4-16,-2 2 6 0,-2-2-3 0,1 2 0 15,1-1-2-15,2 0-3 0,1 1 0 0,2 0-1 16,1 0 4-16,1 1 1 0,2 1-2 0,3-1 0 15,-2 1-2-15,3 0-1 0,-2 1 1 16,1 0 2-16,-1 0 0 0,1-1-2 0,0 2 1 16,-3 0 1-16,0-1 0 0,-1 1 1 0,4-1 1 15,0 1-2-15,1 1 1 0,-1-2 0 0,3 1 1 16,0 1-5-16,6-1 0 0,-1 2 3 0,1-1-1 16,2 1 3-16,1 0 0 0,3 0-3 0,2 0 0 15,3 0 2-15,-3 0-1 0,1 0 1 0,1 0-5 16,1 0-3-16,-2 0-3 0,1 15-3 0,-2-15 0 15,0 0-5-15,-1 11 0 0,3-11-3 0,-4 8 4 16,2-8 4-16,-2 10 4 0,2-6 4 0,-1 2 0 16,1-2 3-16,-2 1-1 0,0 0 2 0,2 1-4 15,0 0 2-15,0-1-4 0,0 2 4 16,4-2 5-16,1 1-1 0,-1 0 4 0,4 0-6 16,3-1-4-16,1 1 3 0,0-1-4 0,4 1 2 15,2-2 7-15,-1 0 2 0,5-1-2 0,1 1-1 16,2-2-3-16,1 2 4 0,0-3-3 0,0 1 5 15,2 0 2-15,0-1-6 0,0-1 7 0,-2 1-5 16,0 1-1-16,1-2 3 0,2 0-1 0,0 0-2 16,-1 0 2-16,1 0-5 0,2 0 0 0,0 2 4 15,0-2-4-15,0 0 0 0,0 0 4 0,-3 0-6 16,4 0 4-16,-1 0-1 0,-3 1-2 0,3-1 4 16,-2 0-3-16,1 1-1 0,0-1 4 0,0 0-4 15,1 1-1-15,-2-1 3 0,2 0-6 16,0 0 3-16,0 2 7 0,-2-1-9 0,2 0 3 15,1 1-1-15,-1-2-4 0,0 3 8 0,0-2-3 16,0 1-2-16,1 0 0 0,1 0 2 0,-1 0-4 16,-1 0 4-16,0 1 3 0,2-3-5 0,-2 4 5 15,1-2-3-15,-1 2 3 0,1-1-7 0,1 1 8 16,-2 0-4-16,1-2-3 0,1 0 3 0,-1 0-3 16,-1 2 3-16,3 1 2 0,-2 2-1 0,1 0-1 15,1 1 0-15,-2 4 3 0,2 1 3 0,0 1 0 16,0 0 0-16,-1 0-3 0,-1-1 1 0,2 1 2 15,0-1 6-15,0-1-2 0,-1-1 1 16,-1 0-5-16,0-3-1 0,2 1-6 0,0-2 3 16,0-1-1-16,-3 0-4 0,3-2 10 0,0 0-5 15,0-1 4-15,0 0 0 0,-3 0-4 0,3-2 5 16,0 0-1-16,0 1 1 0,0-2 0 0,0 0 2 16,0 0-2-16,0 0-1 0,0 0 3 0,0 0 0 15,0 0 6-15,0 0-2 0,0 0-4 0,0 0 2 16,-1 0-5-16,1 0 1 0,0 0-1 0,0 0-3 15,0 0 0-15,0 0-3 0,0 0 2 0,0 0 0 16,0 0 0-16,0 0 1 0,0 0 3 0,0 0-1 16,0 0-113-16,0 0-190 0,0 0-227 0,0 0-226 15,0 0-299-15,0 0-397 0,0-15 222 16</inkml:trace>
  <inkml:trace contextRef="#ctx0" brushRef="#br0" timeOffset="17174.99">1194 9677 615 0,'0'-1'-68'0,"0"0"-86"0,0-2 1 0</inkml:trace>
  <inkml:trace contextRef="#ctx0" brushRef="#br0" timeOffset="21994">1171 9813 1908 0,'0'0'7'0,"0"0"5"0,0 0 23 15,0 0 33-15,0 0 31 0,0 0 29 0,0 0 19 16,0 0 1-16,0 0-5 0,0 0-9 0,0 0-18 16,0 0-15-16,0 0-16 0,0 0-20 0,0 0-22 15,0 0-22-15,0 0-17 0,17 0-7 0,-17 0 2 16,9-13 0-16,-9 13 4 0,14 0 1 0,-5 0-4 15,2-7 0-15,-2 7-1 0,2 0 2 0,0 0 2 16,-2 0 6-16,4 0 8 0,-2 0 3 0,-1 0 8 16,6 0 5-16,-5 0 5 0,1 0 5 0,4 0 7 15,-4 0 3-15,5 0-5 0,0 0-7 16,0 0-11-16,2 0-7 0,3 0 0 0,-2 0 9 16,0 0 9-16,3 0 5 0,-3 0-1 0,3 0-8 15,-1 0-9-15,1 0-13 0,1 0-3 0,2 0-6 16,2 0-4-16,-5 0 7 0,7 0-3 0,-2 0 11 15,1 0 6-15,2 0 1 0,2 0 9 0,-2 0-2 16,-2 0-1-16,2 0 0 0,0 0-4 0,-5 0-5 16,5 0-2-16,0 0-3 0,-3 0 4 0,0 0 6 15,0 0 1-15,-1 0 3 0,-1 0-10 0,0 0-4 16,-4 0-5-16,1 0-4 0,0 0 1 0,2 0-2 16,-5 0 2-16,2 0 0 0,0 0-7 0,-2 0 7 15,3 0-11-15,-3 0 4 0,5 0 4 16,-3-8-9-16,0 8 7 0,-1 0-1 0,-1 0-4 15,1 0 2-15,-3 0 2 0,4 0-5 0,0 0 8 16,1 0 4-16,5 0 4 0,-2 0 4 0,5 0 7 16,-1 0 7-16,2 12-3 0,-2-12 3 0,-1 0-13 15,-3 0-12-15,5 0-4 0,-4 0-4 0,5 0 2 16,-2 0 2-16,1 0 5 0,1 0-9 0,-2 0 5 16,4 0-2-16,-3 7-4 0,2-7 4 0,-1 0-2 15,1 5 0-15,-2-4-3 0,1 3 1 0,-1-2 2 16,0-1 5-16,-1 4 1 0,-1-2 12 0,-3 1 0 15,2-2 6-15,-3 1 19 0,-3 0-5 16,-2 0 3-16,-1-1-10 0,-2-1-10 0,-2 0 2 16,1 0 14-16,-4-1 7 0,1 0 1 0,2 0 0 15,-3 0-16-15,2 0 2 0,-1 0-10 0,-1 0-4 16,-1 0-5-16,0 0-8 0,0 0 4 0,0 0-3 16,-1 0 4-16,1 0-4 0,-1 0 0 0,0 0 0 15,1-11 0-15,-1 11-3 0,0 0 6 0,0 0-9 16,-1 0 9-16,0 0 3 0,1 0-6 0,1 0 11 15,-2-5-10-15,0 5 15 0,2 0-5 0,-2-4-3 16,2 4-5-16,0-2-14 0,3 0 3 0,0 1-3 16,3-2 0-16,-2 3 1 0,6-1 4 0,-1 1-5 15,0-1 7-15,3 0 2 0,-1 1-9 16,0 0 12-16,-1 0-13 0,1 0 8 0,1 0-3 16,-1 0-3-16,0 0 13 0,1 0-10 0,-1 0 7 15,2 0-1-15,0 0-3 0,0 0-4 0,1 0 3 16,-1 0-4-16,-1 0 1 0,2 0 6 0,-2 0-8 15,2 0 9-15,-4 0 0 0,0 0-6 0,-1 0 9 16,0 0 2-16,-2 0 0 0,-1 0 15 0,1 0 11 16,-5 0 2-16,0 0 6 0,2 0-4 0,-2 0-18 15,-4 0-8-15,2 0-4 0,0 0-8 0,0 0 1 16,1 0 3-16,-1 0-5 0,0 0-2 0,0-8-1 16,1 8 0-16,2 0-7 0,-2 0 14 0,2 0-3 15,2 0-4-15,-1 0 11 0,4 0-14 16,0 0 7-16,1 0 3 0,0 0-10 0,-2 0 10 15,3 0 1-15,-4 0 0 0,0 0 7 0,-2 0-7 16,2 0 12-16,-3 0 33 0,0 0 4 0,0 0 8 16,-1 0-12-16,2 0-37 0,-4 0 1 0,3 0-4 15,-3 0 0-15,0 0 0 0,-1-11 4 0,-2 11-4 16,-2 0-1-16,1 0 5 0,-1 0-13 0,-2 0 13 16,-1 0-5-16,1 0-4 0,-3 0 5 0,1 0-15 15,-1-6 8-15,1 6 5 0,-2 0 2 0,0 0 8 16,0 0 0-16,0 0-1 0,0 0 12 0,0 0-3 15,0 0 6-15,0 0-2 0,0-3-17 16,0 3-5-16,0 0-6 0,0 0-5 0,0 0 4 16,0 0 4-16,0 0-4 0,0 0 0 0,0 0 5 15,0 0-10-15,0 0 2 0,0 0-1 0,0 0-13 16,0 0-142-16,0 0-105 0,0 0-115 0,0 0-127 16,-22 0-26-16,8 0-89 0,-1 0-149 0,-6 22-223 15,-5-22 171-15</inkml:trace>
  <inkml:trace contextRef="#ctx0" brushRef="#br0" timeOffset="26695">7837 9712 2368 0,'0'0'7'0,"0"0"2"16,0 0 5-16,0 0 24 0,0 0 23 0,0 0 26 15,0 0 22-15,0 0 8 0,0 0-1 0,0 0-1 16,0 0 0-16,0 0-13 0,0 0-12 0,0 0-14 15,0 0-18-15,0 0-2 0,0 0-9 0,0 0 3 16,0 0 6-16,0 0-3 0,-16 0 12 0,16 0-1 16,0 0-9-16,0 0-3 0,0 0-15 0,0 0-6 15,0 0 2-15,0 0 1 0,0 0 0 0,0 0 4 16,0 0-1-16,0 0 1 0,0 0-1 0,0 0 0 16,0 0-2-16,0 0-1 0,0 0-2 0,0 0 2 15,0 0 1-15,0 0-6 0,0 0 3 16,0 0-5-16,0 0-11 0,0 0 5 0,0 0 6 15,10 0 2-15,-10 0 16 0,0 0-6 0,0 0-4 16,0 0-2-16,6 0-9 0,-1 0-2 0,2 0-4 16,4 0 0-16,3 0 15 0,5 0 20 0,4 0 10 15,2 0 6-15,6 0 1 0,3 0-19 0,2 0-11 16,2 0-11-16,1 0-14 0,3 0 12 0,3 0 7 16,1 0 11-16,1 0 1 0,1 0-11 0,0 0 5 15,3 0-1-15,-3 0 18 0,0 0 4 0,0 0-8 16,-3 0 5-16,2 0-16 0,-2-13 1 0,-2 13-18 15,-1 0-9-15,2-10-2 0,1 10-7 16,3-6 12-16,-2 6-12 0,2-6-3 0,5 6-4 16,1-5 0-16,2 3 0 0,1 1 4 0,5-2 4 15,3 3 0-15,-1-3 14 0,0 3 27 0,1-2 19 16,0 1 12-16,1 0-4 0,0 1-33 0,0-1-30 16,-2-1-5-16,2 2-11 0,4-1 7 0,-3 0 5 15,1-1-12-15,0 2 10 0,2-2-6 0,-3 2-3 16,-1 0 8-16,-2 0-5 0,-4 0-9 0,-2 0 10 15,-1 0-10-15,-3 0 1 0,-1 0 10 0,-3 0-9 16,-2 13 10-16,1-13 0 0,-1 0-1 0,-4 0 5 16,-1 12-5-16,-6-12 1 0,-2 0 16 0,-6 0 31 15,-3 6 15-15,-5-6 15 0,-7 0-3 16,-4 0-22-16,-2 0-11 0,-3 0-7 0,-4 0-17 16,1 0 3-16,-2 0-3 0,0 0-5 0,0 0 0 15,0 0-10-15,0 0-2 0,0 0-5 0,0 0-1 16,0 0-1-16,0 0 0 0,0 0 2 0,0 0-2 15,0 0-1-15,0 0-2 0,0 0 1 0,0 0-117 16,0 0-110-16,0 0-183 0,-13 0-189 0,13 0-80 16,0 0-104-16,-7 0-95 0,-3 0-246 0,0 0 202 15</inkml:trace>
  <inkml:trace contextRef="#ctx0" brushRef="#br0" timeOffset="28112">13491 9793 3152 0,'-6'0'-2'15,"3"0"0"-15,0 6 0 0,1-6 0 16,2 0 7-16,0 0 23 0,0 0 32 0,0 0 32 16,0 0 38-16,0 0 19 0,0 0 2 0,0 0-8 15,0 0-24-15,0 0-28 0,0 0-19 0,0 0-14 16,0 0 1-16,0 0 8 0,0 0 8 0,0 0 5 15,16 0-19-15,-16 0-19 0,17 0-26 0,-5 0-20 16,8 0 5-16,5-15 1 0,4 15-2 0,9 0 19 16,7-11 0-16,7 11 0 0,10 0 16 0,10-13-9 15,10 13 1-15,8-9 3 0,14 9-10 0,10-9-6 16,7 9-6-16,13-7-12 0,10 7-5 0,12-2 1 16,10 2 3-16,2 0 0 0,2 0 12 0,4 0 25 15,6 20 17-15,-4-20 20 0,-3 15 4 16,-11-15 3-16,-13 16 5 0,-8-16 3 0,-11 14 9 15,-12-14 20-15,-17 0 26 0,-13 8 32 0,-16-8 35 16,-15 0 1-16,-10 0-23 0,-10 0-41 0,-12 0-48 16,-7 0-46-16,-7 0-28 0,-5-13-10 0,-6 13-9 15,0 0-11-15,0 0 3 0,0 0-82 0,0 0-117 16,0 0-141-16,-20 0-152 0,20-9-81 0,-28 9-108 16,7 0-136-16,-4 0-357 0,-5-5 164 0</inkml:trace>
  <inkml:trace contextRef="#ctx0" brushRef="#br0" timeOffset="30772">1090 10310 1418 0,'0'0'40'0,"-2"0"9"0,2 0 15 16,0 0 24-16,-1 0-10 0,1 0 18 0,0 0 13 16,0 0 4-16,0 0-4 0,0 0 0 0,0 0-11 15,0 0-2-15,0 0-9 0,0 0-3 0,0 0 5 16,0 0-5-16,0 0 1 0,0 0-6 0,0 0 4 15,0 0-3-15,12 0 9 0,-12 0-4 16,0 0-4-16,0 0-7 0,0 0-14 0,0 0-10 16,11 0-13-16,-2 0 3 0,1 0 0 0,1 0 19 15,6 0 11-15,3 0 12 0,0 0 1 0,8 0-7 16,1 0-8-16,5 0-12 0,7 0 1 0,5 0-11 16,1 0 7-16,7 0 0 0,5 0-5 0,4-10 5 15,4 10-3-15,1 0 5 0,-1 0 8 0,0-6 3 16,-2 6-5-16,-5 0-9 0,-2 0-9 0,-9 0-10 15,-7-2 5-15,-6 2 5 0,-5 0 0 0,1 0 11 16,-4 0 0-16,0 0 6 0,-2 0 3 0,5 0-5 16,-1 0 9-16,4 0-1 0,3 0 2 0,-1 0-1 15,-2 0 4-15,5 0 8 0,1 0 4 16,3 12-4-16,4-12-22 0,1 0-21 0,5 0-15 16,6 0-4-16,3 9 10 0,1-9 7 0,2 0 19 15,0 0 5-15,-3 7-6 0,2-7-7 0,-7 4-13 16,-2-4-9-16,-4 2 9 0,-6-1-1 0,-2 0 2 15,-4 0 4-15,-2-1-6 0,-3 0 2 0,0 0-6 16,-1 0-1-16,-1 0-4 0,1 0-1 0,0 0-6 16,2 0 1-16,1 0-3 0,1 0-2 0,2 0-1 15,3 0 4-15,0 0-2 0,3 0-1 0,1 0 5 16,1 0-7-16,2 14-1 0,-1-14 5 0,2 0-5 16,-1 0-2-16,0 0 4 0,-3 8-1 0,1-8 6 15,-6 0 14-15,0 0 11 0,-4 0 3 16,0 0-4-16,-4 0-11 0,-2 0-14 0,1 0-3 15,-1 0-3-15,2 0-5 0,-1 0 2 0,2 0-3 16,1 0 5-16,2 0 0 0,2 0-1 0,1 0 4 16,3 0-8-16,4 0 0 0,2 0-2 0,3 0-2 15,2 0 3-15,2 0 0 0,1 0 0 0,2 0-2 16,-2 0 0-16,2 0-1 0,-3 0-1 0,0 0 3 16,0 0 1-16,1 0 3 0,0 0-3 0,4 0-1 15,2-16 2-15,2 16-2 0,5 0 0 0,-2 0 2 16,5 0-3-16,-3-13-1 0,0 13 1 0,0 0-1 15,-8-9 0-15,-3 9 0 0,-2 0 0 16,-4-6-1-16,-7 6 3 0,-2-5 3 0,-6 4 0 16,-2 0 6-16,0-1 4 0,-7 0 16 0,-3 0 9 15,-4 1-1-15,-6 0-4 0,-4 0-13 0,-3 0-10 16,-2 0-2-16,-4 0-6 0,-2 1-4 0,-1 0-1 16,0 0-4-16,0-1 0 0,0 1-45 0,0 0-73 15,0-1-121-15,0 1-207 0,0 0-133 0,0 0-79 16,0 0-115-16,-14 0-108 0,14 20-298 0,-15-20 152 15</inkml:trace>
  <inkml:trace contextRef="#ctx0" brushRef="#br0" timeOffset="33938">9274 10356 2560 0,'-5'5'-3'15,"2"1"1"-15,0-2-1 0,2 0 11 0,1-3 42 16,-3 4 12-16,3-1 20 0,-3-1 16 0,-1 1 1 15,4-1 22-15,-1 1 18 0,1-4 7 0,0 2-14 16,0-2-8-16,0 0-21 0,0 0-19 0,0 1-9 16,0-1-6-16,0 0-4 0,0 0 7 0,0 0 3 15,0 0-2-15,0 0 4 0,0 0-9 0,0 0 1 16,0 0-9-16,0 0-4 0,0 0-1 0,0 0-16 16,0 0-14-16,20 0-12 0,-20 0-12 0,25 0-2 15,-5-16 3-15,5 16-7 0,4-10 8 16,7 10-3-16,3-13 5 0,4 6 0 0,4-1-5 15,5-1-1-15,6-1-3 0,7-1 1 0,6 2-1 16,8-2 5-16,11 1-3 0,8 0 4 0,12 0 2 16,8 2-6-16,7 2 2 0,5 1-5 0,8 1 1 15,0 3 3-15,4 0 2 0,-6 1 2 0,-3 0-4 16,-10 0 18-16,-13 0 17 0,-9 0 8 0,-16 0 19 16,-15 16-7-16,-18-16-2 0,-11 0 10 0,-13 0-16 15,-10 0-10-15,-4 0-15 0,-9 0-10 0,-2 0-2 16,-3 0-5-16,0 0-3 0,0 0-1 0,0 0-50 15,0 0-34-15,0 0-69 0,0 0-84 16,0 0-58-16,0 0-99 0,0 0-75 0,0 0-88 16,0 0-146-16,0 0-102 0,0 0 144 0</inkml:trace>
  <inkml:trace contextRef="#ctx0" brushRef="#br0" timeOffset="34698">13116 10386 1768 0,'0'2'0'0,"-13"-2"17"0,13 3 43 0,-12-1 28 16,12-2 30-16,-5 1 11 0,5 0-14 0,-3 0 12 15,2-1 4-15,1 0 9 0,-2 3 6 16,2-3-5-16,0 0-9 0,0 0-12 0,0 0-13 16,0 0-12-16,0 0 0 0,0 0 1 0,0 0 2 15,0 0 5-15,0 0 2 0,0 0 5 0,0 0-11 16,0 0-21-16,0 0-28 0,0 0-30 0,27 0-15 16,-10 0-6-16,4 0-2 0,10 0 4 0,7-13 12 15,5 13 9-15,5 0 8 0,9 0-5 0,8 0-7 16,5 0-3-16,6 0-5 0,6 0 6 0,10 0 3 15,6 18-5-15,9-18 0 0,7 0-5 0,9 15-9 16,2-15-1-16,7 13 2 0,0-13-3 0,0 8 4 16,3-8-5-16,-2 0 1 0,-1 0-3 0,-4 0 2 15,-2 0 0-15,-5 0 3 0,-5 0-4 16,-6-22 3-16,-6 22 2 0,-8-17-3 0,-3 17 6 16,-8-19-6-16,-1 19 4 0,-3-15 6 0,-2 15 5 15,-5-12 8-15,-4 12 3 0,-8-8-7 0,-8 8-1 16,-9-4-8-16,-9 4 0 0,-8-4-1 0,-10 4-1 15,-4-1-1-15,-7-2-6 0,-4 2 3 0,-3 1-7 16,0-3-43-16,0 1-47 0,0 1-72 0,0-1-112 16,-31 0-97-16,6 0-128 0,-1 1-167 0,-10-2-198 15,-9 0 140-15</inkml:trace>
  <inkml:trace contextRef="#ctx0" brushRef="#br0" timeOffset="35826">1056 10880 2121 0,'0'10'1'0,"-11"-10"-1"16,11 8-3-16,0-8 3 0,-9 5 12 0,9-5 26 16,0 3 26-16,0-2 16 0,0 2 13 0,-5-1 5 15,5-1 10-15,0 0 3 0,0 1-7 16,0-2-15-16,0 1-26 0,0-1-10 0,0 0-9 16,0 0 1-16,0 0 22 0,0 0 17 0,0 1 5 15,0 0 1-15,22 0-17 0,-22-1-16 0,29 0-4 16,-4 2 2-16,1-2 3 0,12 0 1 0,2 0-5 15,6 0-16-15,5 0-10 0,7-16-2 0,2 16 6 16,9-14 5-16,0 14 3 0,6-17-4 0,8 17-10 16,4-16-6-16,6 16-6 0,5-14 1 0,4 14-2 15,7-8 3-15,-2 8 13 0,-2-5 1 0,-1 5 16 16,-6 0 10-16,-5 0 2 0,-11 0-1 0,-8 0-7 16,-10 0-5-16,-8 0-3 0,-10 0 11 0,-10 0 7 15,-7 0-2-15,-9 0-6 0,-7 0-22 16,-4 0-18-16,-6 0-7 0,-1 0-7 0,-2-11-1 15,0 11 3-15,0 0-3 0,0 0 2 0,0 0-42 16,0 0-60-16,0 0-68 0,0 0-100 0,0 0-76 16,0 0-30-16,-16 0-36 0,16 0-51 0,-11 16-124 15,11-16-154-15,-15 14 110 0</inkml:trace>
  <inkml:trace contextRef="#ctx0" brushRef="#br0" timeOffset="36858">4028 10987 2209 0,'-3'0'11'15,"3"0"4"-15,0 0 24 0,0 0 29 0,0 0 27 16,0 0 25-16,0 0 8 0,0 0-3 0,0 0-12 15,0 0-2-15,0 0-2 0,0 0-2 0,0 0-6 16,0 0-7-16,0 0-14 0,0 0-11 0,0 0-1 16,0 0 0-16,0 0 3 0,0 0 3 0,0 0-12 15,14 0-11-15,-14 0-11 0,10 0-11 16,0 0 7-16,-1 0 1 0,5 0 11 0,2 0 5 16,2 0-6-16,2 0-5 0,2-11-15 0,3 11-6 15,1 0-5-15,4 0 1 0,4 0 9 0,3 0 7 16,3-7 6-16,4 7-1 0,5 0-4 0,1-5-9 15,4 5 1-15,4-3-1 0,4 2-2 0,4 0 7 16,7 0-8-16,6 0 0 0,6 0-3 0,15 1-7 16,7 0 2-16,6 0-8 0,6 0 5 0,7 0 7 15,4 0 0-15,3 17 4 0,5-17-8 0,0 0-4 16,-4 18 1-16,0-18 4 0,-5 12 7 0,0-12 1 16,-5 12 13-16,-3-12 5 0,-7 12-7 0,-5-7 9 15,-4-1-2-15,-5 1 2 0,-7 0 16 16,-11-1-4-16,-8-2 8 0,-12 0 5 0,-9-1 4 15,-11 1 13-15,-11-2-5 0,-8 0-15 0,-9 0-20 16,-2 0-25-16,-5 0-10 0,-4 0-6 0,-2 0 0 16,-1 0-4-16,0 0-4 0,0 0 0 0,0 0-26 15,0 0-94-15,0 0-78 0,0-11-98 0,0 11-87 16,0 0-45-16,0 0-85 0,0 0-47 0,-15 0-124 16,15 0-208-16,-22 0 161 0</inkml:trace>
  <inkml:trace contextRef="#ctx0" brushRef="#br0" timeOffset="37806">8595 11043 2222 0,'-6'10'3'0,"1"-10"-2"0,4 7 2 15,-2-7 12-15,3 0 15 0,0 0 32 0,0 0 19 16,0 0 26-16,0 0 13 0,0 0 8 0,0 0 9 16,0 0 0-16,0 0-9 0,0 0-11 0,0 0-15 15,0 0-23-15,0 0-10 0,10 0-10 16,-10 0-8-16,0 0-4 0,14 0-9 0,-3 0-9 16,2 0-1-16,5 0 4 0,2 0 14 0,5 0 7 15,8 0 5-15,6 0 1 0,4 0-17 0,8 0-10 16,11 0-10-16,6-17-18 0,10 17 1 0,9-11-1 15,10 11-1-15,6-12 4 0,7 12-7 0,9-10-3 16,8 10-2-16,10-5-1 0,5 5 5 0,6 0 1 16,-1 0 5-16,3 0 12 0,1 21 11 0,-1-21 12 15,-6 18 5-15,-4-18-3 0,-7 17-2 0,-7-17-3 16,-7 16 3-16,-7-16-3 0,-12 10 8 0,-10-10 5 16,-11 0 13-16,-13 7 14 0,-12-7 1 0,-12 0-9 15,-8 0-18-15,-9 0-17 0,-8 0-19 16,-7 0-7-16,-2-16-6 0,-5 16-7 0,-3 0-55 15,0 0-69-15,0 0-95 0,0 0-119 0,0 0-76 16,0 0-93-16,-21 0-118 0,21 0-261 0,-28 0 129 16,11 0 160-16</inkml:trace>
  <inkml:trace contextRef="#ctx0" brushRef="#br0" timeOffset="38666">13466 11095 1724 0,'0'0'37'0,"0"0"21"16,-25 0 26-16,25 0 38 0,-23 0-4 0,23 0 7 15,-29 0 4-15,12 0-8 0,0 0-5 16,1 0-1-16,1 0 0 0,1 0 2 0,4 0 11 16,1 9 16-16,4-9 6 0,2 0 12 0,0 0-2 15,3 0-9-15,0 0-11 0,0 0-12 0,0 0-28 16,0 0-35-16,0 0-29 0,23 0-21 0,-4 0-13 16,7-15-1-16,9 15 1 0,9 0-11 0,11-15 3 15,11 15 7-15,9-13 23 0,10 13 16 0,10-11 21 16,12 4-6-16,12 0-25 0,11 0-16 0,10-1-20 15,7 1 5-15,8 0 10 0,11-1 10 0,6 2 11 16,2-2 1-16,-5 1 5 0,-5-2 2 0,0 1-2 16,-2 0 7-16,-4-1 2 0,-5 1 3 0,-7-1 21 15,-11 2 21-15,-3-1 5 0,-15 2 12 16,-3-2-1-16,-15 2-23 0,-11 0-8 0,-12-1-29 16,-8 1-28-16,-7 2-10 0,-10-2-12 0,-3 2 13 15,-6 1-10-15,-8 0 6 0,-11 1-1 0,-4 0-93 16,-7 2-87-16,-5 0-74 0,-7 0-93 0,0 0-44 15,-38 0-47-15,15 0-98 0,-13 17-144 0,-5-17-257 16,-11 20 143-16</inkml:trace>
  <inkml:trace contextRef="#ctx0" brushRef="#br0" timeOffset="39694">1335 11561 1231 0,'-13'0'44'0,"13"-3"29"0,-7 2 28 0,7 0 25 16,-7 0-21-16,7 0-3 0,-3 0 0 0,3 1-3 15,-3-1 7-15,2 1 0 0,-2 0-1 0,3 0 4 16,0-1-3-16,0 1 0 0,0 0-4 0,0 0 4 16,0 0 5-16,0 0-1 0,0 0 1 0,0 0-4 15,0 0-8-15,0-2-6 0,0 2-3 0,0 0-3 16,0 0-3-16,0 0 7 0,0 0-11 0,0 0-24 15,17-1-21-15,-17-2-28 0,31 2-13 0,-5-2 6 16,8 0 4-16,6 0 10 0,15 0 12 0,4 0 11 16,9 2 14-16,6 0-4 0,13 1-9 0,5 0-12 15,8 0-18-15,12 0 4 0,3 0 26 16,-1 0 21-16,4 0 20 0,-3 17 6 0,-7-17-11 16,-5 0 15-16,-12 0 9 0,-10 0 16 0,-10 0 12 15,-9 0 11-15,-12 0 11 0,-10 0 21 0,-7 0 17 16,-12 0-36-16,-4 0-34 0,-7 0-51 0,-4 0-46 15,-3 0-12-15,-3 0-7 0,0-10-12 0,0 10-114 16,0 0-129-16,0 0-129 0,0 0-128 0,0 0-72 16,-25 0-77-16,25 0-210 0,-29 0-107 0,9 0 187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7:32:29.445"/>
    </inkml:context>
    <inkml:brush xml:id="br0">
      <inkml:brushProperty name="width" value="0.05292" units="cm"/>
      <inkml:brushProperty name="height" value="0.05292" units="cm"/>
      <inkml:brushProperty name="color" value="#FF0000"/>
    </inkml:brush>
  </inkml:definitions>
  <inkml:trace contextRef="#ctx0" brushRef="#br0">8879 6728 1912 0,'0'-3'35'0,"0"0"44"0,0-1 45 0,0 0 45 16,0 2 13-16,0-2-2 0,0 2-2 15,0-1-3-15,0 3-4 0,0-1-1 0,0 1-4 16,0 0-9-16,0 0-10 0,0 0-22 0,0 0-22 15,0 0-22-15,0 0-23 0,0 0-19 0,0 0-17 16,0 0-16-16,0 0-14 0,0 0 1 0,0 0 5 16,0 16 15-16,-16-16 15 0,16 24-2 0,0-7 8 15,-14 5-15-15,14 7-6 0,-17 4 5 0,17 6-4 16,-14 4 4-16,7 3 14 0,0 8-2 0,0 7-3 16,2 4 3-16,2 4-18 0,0 2-3 0,1 2 0 15,2-1 0-15,-1 0-1 0,1-4 8 0,0-6-5 16,0-3-5-16,0-6 1 0,0-2 0 0,0-6-1 15,0-2-1-15,0-4-1 0,12-6-55 16,-12-2-49-16,0-4-57 0,0-4-96 0,0-5-48 16,0-4-28-16,0-5-29 0,0-3-85 0,0-4-288 15,0-2-9-15,0-20 89 0</inkml:trace>
  <inkml:trace contextRef="#ctx0" brushRef="#br0" timeOffset="1883">8860 6611 2625 0,'0'0'5'16,"-14"0"7"-16,14 0-5 0,0 0 11 0,0 0 15 15,0 0 19-15,0 0 34 0,0 0 27 0,0 0 11 16,0 0 4-16,0 0-11 0,0 0-21 0,0 0-27 16,0 0-27-16,0 0-17 0,0 0-16 0,0 0 3 15,0 0 6-15,0 0 12 0,0 0 23 0,0 0 21 16,0 0 10-16,0 0 1 0,0 0-15 0,20 0-17 16,-6 11-16-16,7-11 2 0,3 7 6 0,7-7 12 15,3 10 4-15,7-4-12 0,4 1-17 0,4-3-19 16,9 2-6-16,4-2-2 0,7 1 4 0,3 0 1 15,8 0-2-15,10 0 11 0,5-1 20 16,4-1 10-16,7-2 8 0,2 0-5 0,7-1-15 16,3 0-9-16,-1 0-10 0,4 0-10 0,-1 0-3 15,5-18 0-15,2 18-2 0,2 0 6 0,8-15-2 16,-6 15 1-16,9-10 1 0,1 10 1 0,5-11-7 16,1 11 3-16,2-13 5 0,0 7 1 0,-2-1 10 15,5 0 0-15,1 0-8 0,1 0-1 0,5-1 0 16,0 1-5-16,-3 0 5 0,1 0-3 0,1 2-3 15,2-1 5-15,-1 3-3 0,4-1-5 0,-3 1 2 16,-5 1-2-16,1 0-3 0,3 1 6 0,2 1-7 16,0 0 0-16,0 0 6 0,-4 0 1 15,-2 0-4-15,3 0 4 0,0 0-4 0,2 0-6 16,-1 0 10-16,0 0 3 0,-7 0 7 0,1 0 11 16,4 0 3-16,-1 0-8 0,1 0-2 0,-1 0-7 15,-2 0-3-15,-5 0 2 0,3 0-5 0,0 0-4 16,1 0-6-16,-1 0 2 0,0 0-2 0,-8 0 4 15,2 0-1-15,-2 0 1 0,2 0-1 0,-5 0-3 16,0 0 4-16,-3 0-7 0,0 0 5 0,-6 0 9 16,6 0-8-16,-7 0 5 0,1 12-3 0,-2-12-2 15,-4 0 0-15,1 8-3 0,-4-8 3 0,1 0-5 16,-7 8-1-16,1-8 2 0,0 4 8 0,-6-1 2 16,2 0 1-16,-4-2 3 0,4 2-14 15,-4-2 4-15,-2 2-1 0,-1 0-3 0,0-2 7 16,-8 1-8-16,-1-1-2 0,-2 2 4 0,-4-3-4 15,-4 1 10-15,2 1 4 0,-5-2-6 0,1 0 2 16,-6 0-1-16,-4 0 7 0,-8 0 21 0,-1 0 17 16,-8 0 8-16,-6-14 25 0,-5 14 4 0,-8 0-9 15,-4-12-8-15,-5 12-23 0,-5 0-14 0,-4-10-4 16,-5 10 9-16,-5-8-2 0,2 8 2 0,-6-6 2 16,0 6-8-16,-5-4-11 0,1 3-8 0,-4 0-7 15,0 0-3-15,0 1 2 0,0-1-3 0,0 1-7 16,0 0-4-16,0 0 0 0,0 0-9 0,0-1-26 15,0 1-12-15,0 0 3 0,0 0 0 16,0 0 28-16,0 0 20 0,-12 0-4 0,12 0 15 16,0 15-1-16,-11-15-2 0,11 18-5 0,-14-5-3 15,8 1 4-15,-2 3-4 0,2 2 3 0,-3 2 4 16,1 4 0-16,0 1-3 0,-1 4 3 0,1 1-8 16,0 4 0-16,1 2 7 0,-1 3-13 0,0 3 20 15,0 3-1-15,2 3 9 0,-5 4-6 0,4 5-7 16,-3 2 5-16,1 4-5 0,-2 1 16 0,-1 0-9 15,1 0-4-15,-2-1 0 0,0-3-4 0,-3-3 3 16,1-5-3-16,2-2 3 0,-2-2 4 0,1-3-7 16,-5-1 11-16,5-4-2 0,-3-1 9 15,2-2 17-15,-4-1-12 0,0-2-2 0,1-3-1 16,2-2-9-16,-1-5-6 0,6-1-1 0,-1-3-5 16,4-5-7-16,-1-5 20 0,6-1-4 0,0-4 4 15,-2-2 1-15,2-1-1 0,3-2 8 0,0-1 15 16,0 0 54-16,0 0 4 0,0 0 11 0,0 0-7 15,0 0-36-15,0 0-7 0,0 0-14 0,0 0-14 16,0 0-18-16,0 0-2 0,0 0-5 0,0 0-2 16,0 0-1-16,0-11 3 0,0 11-4 0,0 0-2 15,0 0 0-15,0 0-7 0,0 0-2 0,0 0-12 16,0-6-25-16,0 6-4 0,0 0-3 0,0 0 5 16,0 0 33-16,-23 0 11 0,2 0 3 15,1 0 10-15,-14 0 4 0,-3-4-7 0,-9 1 4 16,-9-3 8-16,-5-1-14 0,-8-1 8 0,-8-4 2 15,-10 0-4-15,-5-4 2 0,-10 2-2 0,-9-1-1 16,-6-1 1-16,-8 0 4 0,-5 2-2 0,-6 0 2 16,-4 0-7-16,-4 3-1 0,-4-1 1 0,-2 2 3 15,-3 0 7-15,-3 0-3 0,0 0-3 0,-6 1-3 16,-5 0-1-16,1 0 1 0,-7 0-1 0,0 0 3 16,-3-1 4-16,-9 2 0 0,-9 1 6 0,-5-2-10 15,3 0-5-15,-7 0-34 0,-6 1-18 0,-4 0-5 16,-2-1-3-16,5 2 25 0,-7 1 16 0,1-1 2 15,-6 1 2-15,3 1 10 0,7-1-3 16,-3 2 8-16,-3-1 9 0,-2 0-6 0,5 2 3 16,1-1-3-16,-3 0-4 0,-1-1 3 0,-3 1-6 15,6 1 3-15,0-1-2 0,0 0-1 0,-1 1 7 16,1-1-4-16,6 1 1 0,5 0-1 0,3 0 1 16,-2 2-8-16,7-1 18 0,9 2-14 0,6 0-7 15,8 0 14-15,0 0-16 0,4 0 9 0,10 0 7 16,5 0-7-16,9 0 4 0,-2 17 0 0,6-17 0 15,2 0-4-15,3 14-1 0,7-14 1 0,1 9 5 16,1-9-1-16,7 12-4 0,2-12 2 0,6 11-1 16,5-3 3-16,7-1-3 0,6 0 0 15,6 1-3-15,5 0-4 0,6 0 10 0,6-1-7 16,7 0 0-16,7 1 7 0,3-2 5 0,8-1 7 16,3 0-8-16,5 1-4 0,5-1-3 0,5-1-4 15,1-2 4-15,6 2-1 0,3 0-3 0,1-3 3 16,4 2 4-16,4-1 0 0,2-2 3 0,0 2 1 15,3-2 0-15,3 1 0 0,0-1 1 0,0 0-9 16,0 0 8-16,0 0 0 0,0 0-4 0,0 2 4 16,0-2-5-16,0 0 5 0,0 0-4 0,0 1 0 15,0-1 0-15,0 0 0 0,0 0-4 0,0 0 8 16,0 0-4-16,0 0-8 0,-27 0 3 0,27 0 1 16,-20 0-4-16,6 0 8 0,3 0 0 15,11 0-7-15,-20 0 7 0,20 0-8 0,-12 0 7 16,12 0 5-16,-8 0-4 0,8 0 4 0,0 0-4 15,0 0 0-15,0 0-4 0,0 0 4 0,0 0 4 16,0 0 0-16,0 0 0 0,0 0-4 0,0 0-4 16,0 0-77-16,0 0-139 0,0 0-135 0,0 0-193 15,0 0-252-15,0 0-472 0,0 0 117 0,0 0 192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7:32:40.754"/>
    </inkml:context>
    <inkml:brush xml:id="br0">
      <inkml:brushProperty name="width" value="0.05292" units="cm"/>
      <inkml:brushProperty name="height" value="0.05292" units="cm"/>
    </inkml:brush>
  </inkml:definitions>
  <inkml:trace contextRef="#ctx0" brushRef="#br0">12609 3958 1930 0,'0'0'22'0,"-2"0"13"16,2 0 16-16,0 5 26 0,0-5 11 0,0 0 17 16,0 0 14-16,0 0 3 0,0 0-10 0,0 3-5 15,0-3-8-15,0 1-8 0,0-1-2 0,0 0-2 16,14 0-4-16,-14 1 12 0,0-1 6 0,0 2 7 15,10-1 3-15,-10 1-2 0,14 1-9 0,-5 1-16 16,2-2-17-16,3 2-19 0,4 0-4 0,6 0-8 16,2 0 2-16,3-1-6 0,5 1-9 0,8-1 0 15,3-1-5-15,3 0 2 0,7-1-5 0,2 0-1 16,3-1-3-16,6 0 5 0,-1 0 7 0,-3 0 1 16,4 0 0-16,-2 0-7 0,-1-16-7 15,-4 16-6-15,3 0-2 0,0-14 0 0,2 14-5 16,4 0 1-16,5-11-1 0,3 11 2 0,6 0 1 15,7-6 1-15,-1 6 0 0,2 0 0 0,1 0 0 16,-5 0 3-16,-1 0-4 0,-3 0 2 0,0 0-2 16,-6 0-2-16,2 0 4 0,-1 0-7 0,1 0 5 15,1 0-2-15,0 0 1 0,1 0 4 0,4 0-7 16,-2 10 2-16,1-10-2 0,-1 0-2 0,0 6 5 16,-3-6-1-16,3 5 5 0,-1-5 4 0,-2 6 7 15,3-3 8-15,-6-1 6 0,-2 1 5 0,-1-1 2 16,-5 0-3-16,-9-1-2 0,-4 0 0 0,-9-1 1 15,-6 0 0-15,-5 0-4 0,-6 2-6 16,-6-2-9-16,-7 0-5 0,-4 0-3 0,-3 0-2 16,-1 0-2-16,-5 0 0 0,-3 0-5 0,0 0 0 15,0 0 4-15,0 0 1 0,0 0 2 0,0 0 1 16,0 0-3-16,0 0-3 0,0 0 2 0,0 0-15 16,0 0-58-16,0 0-43 0,0 0-77 0,0 0-91 15,0 0-81-15,0 0-123 0,0 0-194 0,0 0-211 16,0 0 140-16</inkml:trace>
  <inkml:trace contextRef="#ctx0" brushRef="#br0" timeOffset="4154.99">6649 4673 2206 0,'0'0'13'0,"0"0"13"0,-10 0 5 0,10 0 26 16,0 0 12-16,0 0 17 0,0 0 24 0,0 0-7 16,0 0-11-16,0 0-19 0,0 0-19 0,0 0-11 15,0 0-12-15,0 0-6 0,0 0-4 0,0 0 4 16,0 0 16-16,0 0 10 0,0 0 13 0,0 0 8 15,0 0-2-15,0 0-2 0,0 0-14 0,0 0-15 16,0 0-11-16,0 0-15 0,0 0-8 0,18 0-3 16,-18 0-4-16,22 0 2 0,-2 0 2 0,6 0 0 15,10 0-2-15,4 0 6 0,7 0 1 0,10 0 3 16,5 0 5-16,8 0-4 0,4 0-4 0,5 0 1 16,5 0-1-16,0 0 10 0,1 0 10 15,-1 0 1-15,-2 0 3 0,2 11-12 0,1-11-12 16,7 0-1-16,4 0-6 0,3 0 24 0,5 0 28 15,1 0 3-15,-3 0-1 0,1-18-17 0,-6 18-12 16,-5-15-2-16,-8 15 6 0,-2-18-5 0,-3 18-10 16,-5-18 18-16,2 18 11 0,-4-17 16 0,-6 9 2 15,-4 0-14-15,-7 0-3 0,-10 1-3 0,-8 1 0 16,-6 0-8-16,-10 1-9 0,-4 1-13 0,-4 1-7 16,-5 0-3-16,-4 1-5 0,-2 1 1 0,1-2-6 15,-3 3 7-15,0 0-2 0,0 0-5 0,0 0-23 16,0 0-50-16,0 0-61 0,0 0-81 0,0 0-97 15,-28 22-114-15,28-22-167 0,-36 22-303 16,12-22 128-16</inkml:trace>
  <inkml:trace contextRef="#ctx0" brushRef="#br0" timeOffset="11325.99">12398 4680 1370 0,'0'-12'19'0,"0"12"1"0,0 0 0 15,0 0 0-15,-17 0-20 0,17 0 7 0,0 0 9 16,-14 0 14-16,14 0 11 0,-17 0 1 0,6 0 2 15,0 0-18-15,-1 0-4 0,0 0 0 16,1 14-11-16,0-14 14 0,1 0 10 0,3 0 7 16,1 0 18-16,-1 0 3 0,1 0 0 0,1 0 3 15,2 0-6-15,-1 7-1 0,2-7-12 0,-1 0-3 16,0 0-4-16,0 1 5 0,-2-1 13 0,2 0 1 16,0 0 11-16,-2 3-2 0,2-3-4 0,-1 0-1 15,1 1-8-15,-1-1 4 0,1 1 2 0,0 0 2 16,2-1 3-16,-1 0-3 0,2 0-2 0,0 0-4 15,0 0 1-15,0 0-5 0,0 0 1 0,0 1-2 16,0-1-8-16,0 0 3 0,0 0-6 0,0 2 3 16,0-2-3-16,0 0-6 0,0 0-5 15,13 0-12-15,-13 1-3 0,0-1-5 0,10 0-4 16,-10 1 3-16,13 1 3 0,-2-1 6 0,-1 1 16 16,3 1 18-16,2 0 6 0,4-1 8 0,1 2 5 15,3-2-11-15,2 3 3 0,3-1-3 0,2 0-4 16,2 0 2-16,5 1-1 0,2-3-4 0,1 2-4 15,2 0-3-15,5-3-4 0,2 3-2 0,4-4-4 16,3 2 0-16,3-2-2 0,4 2-4 0,6-2 7 16,2 0-12-16,2 0 1 0,3 0 2 0,3 0 0 15,1 0 8-15,-4 0-1 0,2 0-3 0,4 0-14 16,3 0-10-16,10 0 1 0,4 0-5 0,5-13-2 16,6 13 15-16,6 0 2 0,4 0-3 15,-1 0 1-15,-4 0-11 0,-2 15-7 0,-4-15 10 16,-4 0 5-16,-3 17-3 0,-1-17 2 0,-2 13 9 15,-3-13 19-15,-3 11 25 0,-4-11 13 0,-7 10-6 16,-6-10 1-16,-2 6-17 0,-2-6-3 0,-6 5-12 16,1-5-2-16,-3 3-4 0,4 0-12 0,2-1 8 15,1-1-25-15,0 1 1 0,0 0 0 0,1 0 0 16,-1 1 11-16,-3 0 4 0,-1 0-4 0,-2-1-4 16,-1 1 0-16,-4 0-7 0,2 0 7 0,-1 0-4 15,-4 0-1-15,2-1-3 0,3 1-7 0,-2 0 0 16,-1 0 3-16,2 0 11 0,-2-1-3 0,0 1-1 15,-2-1-10-15,2 1-7 0,-5-1 3 16,0 0 1-16,1 2-1 0,-1 0 1 0,0-1 3 16,2 1-1-16,0 0 0 0,0 0 1 0,4-1-2 15,-3 2 0-15,1-4 1 0,-1 2 1 0,-3-2 0 16,-1 1 3-16,-2 0-3 0,-4-2 0 0,-5 0 0 16,-2 0 0-16,-7 0 0 0,-2 0 0 0,-7 0 0 15,0 0 4-15,-7 0-4 0,-2 0 4 0,-4 0-4 16,-2 0-4-16,-1 0 4 0,-5 0-10 0,0 0 10 15,-3 0-4-15,0 0-6 0,0 0 1 0,0 0-4 16,0 0-5-16,0-10-106 0,0 10-106 0,0 0-105 16,0 0-84-16,0 0-1 0,0 0-26 15,0 0-51-15,-26 17-116 0,26-17-245 0,-22 16 35 16,22-16 156-16</inkml:trace>
  <inkml:trace contextRef="#ctx0" brushRef="#br0" timeOffset="12003.99">19696 4826 2003 0,'0'1'2'0,"1"2"1"0,-1-1-4 0,0-1 4 16,3 0 23-16,-3 1 45 0,0 0 40 0,0 2 36 15,0-2 17-15,0 0 6 0,0 1 15 0,0-2 14 16,0 0 8-16,0 1-11 0,0-2-13 0,0 1-25 16,0-1-32-16,0 1-26 0,23 0-29 0,-6-1-12 15,7 1-8-15,10-1-6 0,12 0-4 0,12 0-8 16,16 0-9-16,13 2-6 0,15-2-6 0,13 1-9 15,3-1-2-15,9 3-7 0,5 0 2 16,3 1-1-16,-1 0-4 0,4 2 0 0,-3 0-2 16,-4 1-2-16,-6 1 4 0,-1-1 5 0,-9 2-4 15,-3-1 3-15,-12 1 2 0,-5-1-2 0,-8 1 4 16,-5-1 1-16,-8-1-4 0,-10 1 0 0,-8-3 4 16,-11-1-7-16,-11-1-97 0,-11-1-91 0,-8-1-102 15,-10 2-40-15,-5-1 13 0,0 1-18 0,-45 3-103 16,8 0-290-16,-16 1 85 0</inkml:trace>
  <inkml:trace contextRef="#ctx0" brushRef="#br0" timeOffset="13366.99">6128 5715 3001 0,'0'3'-6'0,"0"0"-3"0,0-2-1 16,0-1-1-16,19 0 7 0,-19 0 22 0,0 0 29 16,0 0 30-16,0 0 20 0,0 0-1 0,9 0-12 15,-9 0-22-15,0 0-19 0,0 0-13 0,0 0-12 16,0 0-1-16,8 0 3 0,-8 0 13 0,3 0 17 16,0 0 14-16,2 0 17 0,0 0-2 0,2 0-9 15,1 0-6-15,3 0-10 0,3 0 5 0,1 0 0 16,3 9 2-16,2-9 5 0,3 0 1 0,5 0 3 15,3 0 5-15,6 0-5 0,6 0-6 16,4 0-14-16,9-16-17 0,10 16-8 0,12-13-12 16,12 13 5-16,14-19 4 0,14 9-2 0,12-3 3 15,14 0-5-15,20-1-8 0,16 0-3 0,17-1-1 16,9 2 4-16,11-2 31 0,14 1 6 0,10 2 5 16,5 1-4-16,4 0-26 0,-1 2-7 0,-1 0 0 15,2 1 2-15,-5 2 5 0,-6 1 11 0,-1 1 7 16,-3 1-2-16,-9-1-8 0,-9 2-15 0,-5 0-7 15,-4 2 24-15,-3 0 34 0,-15 0 7 0,-13 0-8 16,-8 0-28-16,-9 0-33 0,-10 17-4 0,-13-17 5 16,-16 0-1-16,-13 0 0 0,-10 9-12 15,-11-9 4-15,-16 0-4 0,-11 0 8 0,-15 0-4 16,-11 0-98-16,-10 0-99 0,-9 0-114 0,-7 0-89 16,-7 0-7-16,-1 10-22 0,0-3-30 0,-27 1-77 15,8 3-222-15,-6 2-8 0,-4-1 137 0</inkml:trace>
  <inkml:trace contextRef="#ctx0" brushRef="#br0" timeOffset="22081.99">3801 3924 3348 0,'0'2'3'0,"21"-2"0"0,-21 0 0 0,0 0 11 16,15 0 35-16,-15 0 44 0,0-17 42 0,6 17 18 15,-6 0-25-15,8 0-46 0,-3 0-46 0,-1 0-31 16,3 0-14-16,0 0-2 0,3 0 3 0,0 0 4 15,3 0 3-15,2 26 3 0,2-11 2 0,2 2-6 16,3 4 4-16,-2 1-3 0,0-1-1 0,0 1 2 16,-1-1-1-16,-1 0 5 0,-1 0-1 0,1-3 3 15,-1 0 2-15,1-2-4 0,2-2 4 0,2-1 2 16,1-5 0-16,5 0-2 0,3-4 1 0,6-4-3 16,5 0-4-16,6 0 1 0,5-27-3 15,9 10-2-15,11-5 2 0,11-5-1 0,10-4 0 16,12-5-3-16,10-3-6 0,5-3 6 0,6-2-6 15,0-1 6-15,2-2 3 0,-5 0-3 0,-6 4 8 16,-10 0-1-16,-10 3-1 0,-11 6 1 0,-8 4-4 16,-14 5-1-16,-12 5 2 0,-10 5-10 0,-9 4-104 15,-5 4-94-15,-4 4-111 0,-5 3-155 0,2 0-144 16,-2 22-191-16,2-5 109 0</inkml:trace>
  <inkml:trace contextRef="#ctx0" brushRef="#br0" timeOffset="22990">4487 6800 3382 0,'-5'0'6'0,"3"0"-8"0,1 0 1 15,-1 0-4-15,2 0-10 0,0 0 4 0,0 0-3 16,0 0-1-16,0 0 4 0,0 0 4 0,0 0 56 15,0 17 18-15,22-17 4 0,-22 26 9 0,20-9-47 16,-7 2-7-16,2 6-1 0,2 0-3 0,0 5-6 16,2 2-3-16,1 1-4 0,0 1-4 15,-1 1 3-15,1 2-3 0,-1 1 2 0,-1-2-6 16,2 0-2-16,-4-5 1 0,-2-1 0 0,0-3 5 16,-3-7 1-16,-4-5 6 0,0-4 82 0,-6-4 70 15,2-3 68-15,-1-4 9 0,1 0-80 0,1 0-73 16,6-23-67-16,7 6-17 0,9-7-2 0,10-7 4 15,13-5-4-15,15-4-7 0,14-3-1 0,13-3-3 16,10-3 6-16,12 2 3 0,13 1 2 0,11 2 6 16,11 1-12-16,5 3-1 0,7 3-2 0,0 4-5 15,2 2 9-15,-3 5 1 0,-11 3 2 0,-13 7-5 16,-15 4 4-16,-20 3-75 0,-13 5-79 0,-19 2-111 16,-12 2-137-16,-12 0-72 0,-10 0-112 15,-5 23-166-15,1-23-27 0,-7 21 149 0</inkml:trace>
  <inkml:trace contextRef="#ctx0" brushRef="#br0" timeOffset="24078.99">9397 6968 2190 0,'0'0'0'0,"-19"0"2"15,19 0 1-15,-15 0 13 0,15 0 25 0,-16 0 26 16,7 0 15-16,-2 0-6 0,2 0-12 0,-1 15-19 16,1-15-6-16,4 0 7 0,1 0 1 0,1 0-4 15,1 0-5-15,0 0-6 0,2 10-5 0,0-10 10 16,0 0 21-16,0 0 14 0,0 0 9 0,0 0 1 16,0 0 5-16,0 0 18 0,0 4 1 0,0-4-1 15,25 4-17-15,-25-1-22 0,28-1-6 0,-9 1-2 16,6 0-6-16,-1-1-5 0,6 0-2 0,1 0-4 15,3-2-2-15,3 0-5 0,2 0-7 16,3 0-3-16,3 0-3 0,4 0-1 0,4 0 8 16,4 0 8-16,5-14 6 0,5 14 7 0,3 0 2 15,4 0-11-15,5-14-7 0,2 14-8 0,3 0-8 16,1-9 4-16,2 9 3 0,4 0-4 0,2-4 2 16,6 4-1-16,2 0-5 0,5 0-1 0,4 0-4 15,3 0-6-15,3 0-1 0,-1 0 1 0,1 0-3 16,-1 0 4-16,1 13 2 0,-1-13 0 0,3 0 2 15,-5 11 8-15,0-11 10 0,-1 0 13 0,-5 6 3 16,-3-6 4-16,-4 0-6 0,-4 0-2 0,-3 0 5 16,-3 0-11-16,-1 0 14 0,1 0-17 15,0 0-4-15,-4 0-1 0,1 0-23 0,-5 0 11 16,-4 0-10-16,-2 0-1 0,-3-11 9 0,-5 11-16 16,-3 0 0-16,-1 0 9 0,-4 0-11 0,4 0 14 15,-2 0-1-15,-2 0-11 0,-1 0 0 0,-2 15 0 16,1-15 6-16,-1 0 7 0,-3 0-7 0,1 10 3 15,-4-10 5-15,-5 0 1 0,2 8 25 0,-3-8 2 16,-3 5-4-16,2-5 0 0,-2 4-15 0,-4-2-4 16,1 0-3-16,3 0-9 0,-2-1-2 0,0 0-9 15,1-1 8-15,-1 2 0 0,0-2-5 0,2 0 13 16,-1 0-12-16,-1 0-11 0,2 0 15 0,-3 0-7 16,-2 0 3-16,-3 0 7 0,-3 0-3 15,-3 0 4-15,-3 0-4 0,-5 0 0 0,-3 0-4 16,-2 0-3-16,-2 0-1 0,-2 0 4 0,-4 0 4 15,-1 0-4-15,-1 0 4 0,0 0 4 0,-4 0-12 16,-1 0 4-16,0 0-22 0,0 0-128 0,0 0-73 16,0 0-62-16,0 0-53 0,0 0 20 0,-24 0-48 15,24 0-76-15,-30 0-134 0,7 18-213 0,-2-18 43 16,-6 13 137-16</inkml:trace>
  <inkml:trace contextRef="#ctx0" brushRef="#br0" timeOffset="39841.99">16136 7852 1648 0,'-6'-3'27'0,"0"0"15"0,2-1 33 16,0 1 48-16,1 1-3 0,0-3 8 15,-2 2-16-15,-1-1-24 0,-2 0 14 0,2 1 8 16,-2 0 13-16,2-1-3 0,0 1-10 0,1 0-14 15,0 1-15-15,2 0-8 0,3 2-15 0,-1 0-10 16,1-2-8-16,0 2-7 0,-2 0-8 0,2 0 1 16,0 0-3-16,0 0-2 0,0 0 2 0,0 0 3 15,0 0 6-15,0 0 1 0,0 0-2 0,0 0-4 16,0 0-3-16,0 0 6 0,0 0 4 0,0 0-5 16,17 0-3-16,-17 0-13 0,19 0-7 0,-2 0-5 15,5 13-1-15,7-13 1 0,8 0 8 0,7 10 19 16,5-10 6-16,5 7 8 0,7-7 3 0,7 8-14 15,2-5 0-15,1-1-7 0,7 2-11 16,5-4-4-16,6 1-8 0,7-1 0 0,9 0 1 16,13 0-5-16,9 0 2 0,8 0-6 0,14 0-3 15,9 0 6-15,17 0-5 0,1 0 2 0,7 0 3 16,1 0-14-16,5 17 6 0,13-17 1 0,-2 14-2 16,-7-14 8-16,-3 19-3 0,-4-8-4 0,1 2 3 15,-1-1-1-15,-7 0 1 0,-14-1 1 0,-11 2 0 16,-8-3 2-16,-8-3 0 0,-13-1 2 0,-15-1 3 15,-9-2 0-15,-13-1 23 0,-10-1 22 0,-5-1 6 16,-11 0-1-16,-9 0-18 0,-12 0-23 0,-8-17-1 16,-10 17-4-16,-7 0-6 0,-7-14-67 15,-6 14-66-15,-3 0-49 0,0-11-74 0,-31 11-28 16,5 0-68-16,-7-11-146 0,-12 11-223 0,-6-8 60 16,-9 8 130-16</inkml:trace>
  <inkml:trace contextRef="#ctx0" brushRef="#br0" timeOffset="40955.99">6333 8779 1338 0,'0'-16'37'0,"0"16"7"0,0 0 18 16,-20 0 30-16,20-10-4 0,-23 10 19 0,23 0-2 15,-28-8-11-15,12 8-14 0,2 0-14 0,-1-5-4 16,4 5-6-16,3 0-13 0,-1 0-3 0,9 0-8 16,-9 0-8-16,9 0-1 0,-3 0 1 15,3 0 9-15,0 0 21 0,0 0 21 0,0 0 20 16,0 0 24-16,0 0-7 0,0 0-13 0,20 0-19 15,-5 0-26-15,8 0-16 0,7 0-3 0,10 0 7 16,8 0-3-16,10 0 5 0,5 0-9 0,7 0-14 16,11 0-9-16,7 0-10 0,16 0-2 0,12 0-2 15,16 0 14-15,6 0 9 0,11-12 3 0,10 12-1 16,9 0-6-16,9 0 8 0,1-10 6 0,-9 10-1 16,-5 0-5-16,2-10-13 0,-2 10-1 0,-1-10 27 15,-6 5 11-15,-8-1 2 0,-13 0-12 0,-3-1-22 16,-4 0-17-16,-8 0-3 0,-6 1 9 0,-8-2 8 15,-11 1 5-15,-8-2 1 0,-3 2-4 16,-9 0-12-16,-9 0 1 0,-11 0-4 0,-11 2 3 16,-13-1-8-16,-7 4-91 0,-9-1-95 0,-7 1-84 15,-6 1-58-15,-3 1-5 0,0 0-31 0,-32 0-89 16,8 0-184-16,-4 16 94 0</inkml:trace>
  <inkml:trace contextRef="#ctx0" brushRef="#br0" timeOffset="41817.99">12883 8840 1751 0,'-21'0'4'0,"21"0"4"0,-25-16 29 15,25 16 30-15,-25 0 35 0,14 0 26 0,-3-14-3 16,2 14-7-16,-2 0-23 0,3 0-9 0,2 0-12 16,1 0-5-16,2-9-5 0,1 9-11 0,2 0-8 15,1 0-11-15,2 0-6 0,-1 0 2 0,1 0 13 16,0 0 13-16,0 0 14 0,0 0 8 0,0 0 2 16,0 0-5-16,0 0-1 0,0 0-12 0,0 0-20 15,0 0-14-15,18 0-21 0,-18 0-5 0,30 0-2 16,-7 0 0-16,10 0 4 0,4 0-4 0,11 0 6 15,9 0 1-15,12 0 3 0,11 14 0 16,15-14-8-16,7 0-2 0,14 11-4 0,13-11 0 16,15 15 13-16,16-7 24 0,14 2 15 0,2 0 9 15,6 1-7-15,12 1-16 0,9-3-5 0,3 3-4 16,-8-2 5-16,-7-1 9 0,-7-2 0 0,1-2 28 16,-2 1 10-16,-11-3-11 0,-11-2-10 0,-12-1-38 15,-5 0-15-15,-4 0-5 0,-9 0 4 0,-8-21 64 16,-8 21 4-16,-15-20-3 0,-7 20-1 0,-9-25-62 15,-14 12-2-15,-10 1 1 0,-15-2-1 0,-12 5-4 16,-13 1-87-16,-4 1-87 0,-10 7-109 0,-5-8-90 16,-1 8-25-16,0-3-30 0,-37 1-56 15,12 0-175-15,-6-1 18 0,-6 0 118 0</inkml:trace>
  <inkml:trace contextRef="#ctx0" brushRef="#br0" timeOffset="43403.99">18641 8792 2240 0,'-3'0'11'0,"0"10"-2"0,3-10 1 0,0 0 5 16,0 0 7-16,0 0 31 0,0 0 42 0,0 0 44 16,0 0 31-16,0 0 19 0,0 0-1 0,0 0-13 15,0 0-23-15,0 0-23 0,0 0-27 0,0 0-28 16,12 0-29-16,-12 0-27 0,0 0-16 0,16 0-11 16,-4 0-1-16,-1-14 2 0,6 14-1 15,7-9 5-15,5 9-2 0,8-9 3 0,7 9-1 16,10-8-3-16,13 8 2 0,15-6 1 0,15 3 9 15,18 2 7-15,6-1-1 0,11 1-4 0,15 1-10 16,19 0 5-16,15 0 25 0,5 0 14 0,10 17 15 16,2-17 4-16,15 16-14 0,5-16-9 0,-5 20 7 15,-9-20-4-15,-12 19-2 0,-5-19-3 0,-1 13 12 16,-11-13 6-16,-19 0 4 0,-18 0 7 0,-9 0-17 16,-17 0 4-16,-12 0 1 0,-19 0-5 0,-19-19-14 15,-17 19-16-15,-11-16-13 0,-12 16-21 0,-10-13-91 16,-9 13-86-16,-3-12-81 0,-23 12-112 0,-6 0-57 15,-9 0-131-15,-13 0-280 0,-15 0 84 16,-17 0 150-16</inkml:trace>
  <inkml:trace contextRef="#ctx0" brushRef="#br0" timeOffset="44534.99">6062 9513 2196 0,'-11'0'24'0,"3"0"12"0,5 0 25 0,2 0 29 16,1 0 4-16,0 4 27 0,0-4 17 0,0 0 19 15,0 0 23-15,0 0 6 0,0 0-3 0,0 0-30 16,0 0-40-16,17 0-29 0,-17 0-30 0,17 0 4 16,-5 0 3-16,4 0-3 0,2-15 7 15,5 15-10-15,7 0-5 0,4-16-7 0,8 16-6 16,6-15 1-16,6 5 3 0,8 0 2 0,6 0 5 16,10-1-11-16,7-1-13 0,13 1-11 0,17 1-12 15,13-1 0-15,16 2-2 0,15 2 4 0,16 0-3 16,22 3-1-16,14 0-3 0,9 3 4 0,8 0-4 15,9 1 6-15,9 0 1 0,7 0-5 0,6 0 9 16,4 0-6-16,4 0 0 0,4 18 7 0,4-18 39 16,5 13 16-16,-8-13 24 0,2 16 3 0,-4-16-30 15,-8 14-6-15,-11-14-21 0,-12 10 0 0,-14-10-12 16,-19 10-7-16,-3-6-3 0,-15 0-11 0,-21 0 1 16,-21 0-3-16,-13 0 2 0,-15-1 1 15,-14-2-3-15,-24 2 6 0,-18-3 0 0,-14 1 2 16,-13-1-17-16,-12 0-124 0,-6 0-104 0,-9 0-94 15,-8 2-102-15,0-2-7 0,-24 4-50 0,6 0-169 16,-6-1-159-16,0 1 125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7:33:39.793"/>
    </inkml:context>
    <inkml:brush xml:id="br0">
      <inkml:brushProperty name="width" value="0.05292" units="cm"/>
      <inkml:brushProperty name="height" value="0.05292" units="cm"/>
    </inkml:brush>
  </inkml:definitions>
  <inkml:trace contextRef="#ctx0" brushRef="#br0">1949 3103 1569 0,'-11'-4'29'0,"11"-2"50"0,-6 2 44 15,6-3 44-15,-8 1 14 0,5-1 3 0,-3-1 5 16,6 1 4-16,-3 0 9 0,-1 0-15 0,1 0-1 16,2 0-5-16,-2 1-15 0,0 2-16 0,3 0-32 15,0 1-26-15,0 0-33 0,0 2-16 0,0 1-15 16,0 0-19-16,0 0-4 0,0 0-7 0,0 0 1 16,0 0 51-16,0 0 5 0,0 22 3 0,0-22 0 15,0 25-49-15,14-8-5 0,-14 3-2 0,0 2-5 16,0 2 5-16,9 1 2 0,-9 0-2 0,0 2 1 15,6-1 1-15,-6 1-4 0,5 3 6 16,-5-1-2-16,6 1-5 0,-6 1 10 0,3 1-3 16,-1 0-2-16,1 2 2 0,-3 0-7 0,3 0 5 15,-3-1 1-15,0-2 2 0,0-1-1 0,0-1-6 16,0-2 3-16,0-3-4 0,0-4 0 0,0-2 2 16,0-1 2-16,0-4 0 0,0 0 2 0,-14-5 0 15,14 0-2-15,0-3 6 0,0-2-5 0,0 0-44 16,0-1-44-16,0-1-64 0,0-1-58 0,0 0-35 15,0 0-67-15,0 0-82 0,0 0-89 0,0-18-178 16,0 18-68-16,-9-29 141 0</inkml:trace>
  <inkml:trace contextRef="#ctx0" brushRef="#br0" timeOffset="1117">1791 3037 1557 0,'0'-3'39'0,"0"1"31"0,0 0 32 15,0 2 34-15,12-3 2 0,-12 3 8 0,0-1 4 16,0 0 4-16,0 1-8 0,0 0-8 0,9 0-9 16,-9 0-20-16,0 0-12 0,0 0-10 0,0 0-4 15,0 0 0-15,0 0-2 0,0-1-1 0,0 1-1 16,0 0-14-16,0 0-14 0,0 0-20 0,0-1-18 15,17 0-8-15,-17-1-3 0,25 2 5 16,-5-1 8-16,1 0 15 0,6-1 11 0,3 2-1 16,4 0-6-16,2 0-10 0,1 0-12 0,0 0-4 15,2 0-3-15,3 0 4 0,1 0 7 0,-1 0 5 16,4 0 3-16,3 0-1 0,0 0-7 0,1 0-4 16,-1 0 6-16,1 0-2 0,3-14-4 0,2 14-3 15,3 0-5-15,2-17 2 0,2 17 13 0,3-18 2 16,2 7-5-16,1 1-1 0,-1-1-13 0,0-1-1 15,-5 0 4-15,1 1-9 0,-4-1 5 0,-1 2-2 16,-7-1 1-16,-2-1 2 0,-4 1-1 0,-1 1 4 16,-6-2 0-16,1 1 8 0,-3-1 1 15,-4 0-2-15,1-1-2 0,1 0-3 0,-1 2-5 16,-2-2 0-16,3 3-7 0,-2-3 3 0,2 2 0 16,-1 1-3-16,-2 1 11 0,0 1-10 0,-3 1 1 15,-6 1 6-15,-2 1-8 0,-3 3 3 0,-2 0 6 16,-5 0-4-16,-3 1 0 0,-2 0 2 0,0 0-6 15,-2 1 0-15,-2 0 5 0,1 0-2 0,-1 0 0 16,-1 0 0-16,0 0-7 0,0 0 11 0,0 0-6 16,0 0-2-16,0 0 1 0,0 0-4 0,0 0 4 15,0 0-2-15,0 0 5 0,0 0-6 0,0 0 0 16,0 0 5-16,0 0-2 0,0 0-1 0,0 0 1 16,0 0 4-16,0 0-1 0,0 0 4 15,0 14 2-15,0-14-4 0,0 23-1 0,0-7 0 16,0 4-2-16,0 5 8 0,0 2 0 0,0 6 6 15,0 4-3-15,0 0-5 0,0 3 5 0,0 2-5 16,13 1 8-16,-13 3-3 0,0-1-6 0,15 0 7 16,-15-2-8-16,14 1 2 0,-4 0 7 0,-1-1-8 15,-1-1 6-15,2-2 0 0,0 1-2 0,1 1 1 16,-4 1-4-16,3 0-3 0,-1-3-5 0,-1 1 3 16,-1-1 2-16,-2-3 7 0,1-3 0 0,-1-2-6 15,-2-5 2-15,-1-5-5 0,1-2 4 0,-2-4 3 16,1-3 0-16,-1-3-4 0,-1-3 5 0,0-2 0 15,0-2 53-15,0-1 26 0,0-1 27 16,0-1 25-16,0 0-20 0,0 0 2 0,0 0-7 16,0 0-15-16,0 0-19 0,0 0-12 0,0 0-16 15,0 0 1-15,0 0-14 0,0 0 1 0,0 0-14 16,0 0-10-16,0-10 6 0,0 10-6 0,0 0 2 16,0 0-6-16,0 0-11 0,0 0-11 0,0-7 0 15,-28 7-7-15,13-4 4 0,-8 1 0 0,-11 0 0 16,-8 0 7-16,-13 1 14 0,-10-1 0 0,-12 3 4 15,-5 0-3-15,-10 0-18 0,-9 0 3 0,-7 0-2 16,-7 18 9-16,-4-18-3 0,-4 19-6 0,1-19 13 16,-2 24-3-16,4-13-1 0,9 3 4 15,5 0-10-15,9 0 3 0,7 0 0 0,15-4 10 16,9 1-7-16,7-3-3 0,9-2 12 0,10 1-5 16,9-4 2-16,8 1-6 0,9-2 7 0,1-1-10 15,9 0 13-15,1-1-7 0,1 0-6 0,2 0 6 16,0 0-68-16,0 0-55 0,0 0-95 0,0 0-111 15,0 0-89-15,0 0-132 0,0 0-165 0,0 0-372 16,0-19 145-16</inkml:trace>
  <inkml:trace contextRef="#ctx0" brushRef="#br0" timeOffset="2373">5493 3882 2300 0,'-9'0'6'16,"9"0"10"-16,-4 5 20 0,4-5 25 0,0 0 12 16,0 0 20-16,0 0 10 0,0 0 6 15,0 0 16-15,0 0-1 0,0 0-1 0,0 0-11 16,0 0-8-16,0 0-9 0,0 0-8 0,0 0 4 16,0 0-6-16,11 0 3 0,-11 0 4 0,0 0 0 15,0 0 0-15,0 0-2 0,0 0-11 0,0 0-14 16,0 0-20-16,10 0-18 0,-4 0-15 0,2 0-9 15,1 0 0-15,5-12-2 0,3 12 2 0,0 0-1 16,3-9 1-16,6 9 2 0,4-6 6 0,4 6 2 16,3-9 4-16,8 5 14 0,6-1-5 0,10 1 4 15,7-1 2-15,6 0-11 0,9 0 4 0,7-2-6 16,6 1-4-16,3-1 2 0,8-1-1 0,6 2 3 16,9-4-4-16,10 1-6 0,11 0-6 15,4 1-1-15,13-1 1 0,10 0-3 0,10-1 7 16,3 2-2-16,2 0-2 0,-10 0 2 0,-2 1-4 15,-2-2 9-15,-4 2 5 0,-10-1 28 0,-7 0 30 16,-12 0 2-16,-12-2 24 0,-7 0-9 0,-10 1-16 16,-13-1-9-16,-14 0-17 0,-7 1-8 0,-10-1-11 15,-6 0 2-15,-2 1-3 0,-3 0-7 0,-4 1 0 16,-4 1-8-16,-2 0 3 0,-4 1-8 0,-3 2 1 16,-6 1 4-16,-4-1-17 0,-7 2 9 0,-2-1-10 15,-7 3 6-15,-1 0-2 0,-6 0-12 0,-1 0-68 16,-3 0-93-16,0 0-98 0,0 0-107 0,0 0-32 15,0 0-32-15,0 0-35 0,0 0-65 16,0 25-216-16,-18-25-28 0,18 21 138 0</inkml:trace>
  <inkml:trace contextRef="#ctx0" brushRef="#br0" timeOffset="3280">11809 3900 2200 0,'0'2'20'0,"0"-2"7"0,0 0 2 0,0 0 16 16,0 0 11-16,0 0 17 0,0 0 32 0,0 0 16 15,0 0 3-15,0 0 8 0,0 0-11 0,0 0-11 16,0 0-16-16,0 0-16 0,0 0-9 0,0 0-11 16,0 0-7-16,0 0 2 0,0 0-2 0,0 0 13 15,0 0 4-15,0 0 5 0,0 0 12 0,0 0-4 16,0 0 4-16,0 0-1 0,15 0-14 0,-15 0-4 16,0 0-15-16,14 0-15 0,-3 0-7 0,5 0 1 15,2 0 6-15,9 0 6 0,5 0 2 0,5 0-4 16,10 0-3-16,4 0 1 0,10 0-4 0,8-13-5 15,10 13-11-15,4 0-11 0,11-7-9 16,10 7 2-16,12 0-1 0,19-9 1 0,12 9 0 16,12 0-5-16,13 0 5 0,15 0-1 0,13 0 7 15,11 0 5-15,3 0 1 0,-3 0 3 0,3 0-2 16,3 16 0-16,3-16-1 0,-11 0-5 0,-4 13 1 16,-7-13-5-16,4 9 0 0,1-9-1 0,-11 10 9 15,-9-10 73-15,-9 9 13 0,-10-9 15 0,-7 0-12 16,-13 0-65-16,-17 0-20 0,-15 0-15 0,-10 0 7 15,-10 0-10-15,-16 0 6 0,-10-16 4 0,-13 16-10 16,-8 0-64-16,-9 0-80 0,-12-12-98 0,-7 12-111 16,-6 0-96-16,-5 0-82 0,-1 0-48 15,-3 0-95-15,-2 0-135 0,0 0 162 0</inkml:trace>
  <inkml:trace contextRef="#ctx0" brushRef="#br0" timeOffset="4102.99">19086 3930 2064 0,'-17'1'13'0,"17"-1"13"0,0 2 37 15,0-2 47-15,0 0 28 0,0 0 35 0,0 0 11 16,-9 0 1-16,9 0 5 0,0 0-2 0,0 0-11 16,0 0-17-16,0 0-17 0,0 0-23 0,0 0-23 15,0 0-12-15,0 0-14 0,0 0-10 0,0 0 3 16,0 0-2-16,0 0 3 0,0 0-6 0,0 0-9 15,0 0-19-15,0 0-14 0,17 0-15 0,-17 0-8 16,23-13-2-16,-6 13 0 0,7 0 5 0,3-7-1 16,9 7 2-16,9 0 1 0,11-7-5 0,6 7-2 15,11 0 1-15,9 0-6 0,11 0 12 0,9 0-5 16,16 23-1-16,9-23 6 0,16 21-9 0,4-21 8 16,5 24 0-16,6-11-2 0,11-1-4 15,6 1-2-15,1-1 0 0,-4 1 3 0,-5-2 8 16,2 1 1-16,3-1-1 0,3 0-4 0,-1-2-3 15,-8 1 0-15,-8-1 2 0,2-2-1 0,-8 0 14 16,-2-1 6-16,-4-2 4 0,-10 0 1 0,-7 0-15 16,-7-1-5-16,-7 0-4 0,-10 0 7 0,-12-2 0 15,-10 2-1-15,-15 0 4 0,-11-2-6 0,-16 1 0 16,-9-1 1-16,-9-1-7 0,-7 0-1 0,-7 0-4 16,-3 0-44-16,-3 0-8 0,-3 0-18 0,0 0-40 15,0 3-9-15,-20 0-54 0,20 1-54 0,-26 2-52 16,9-1-55-16,-6 4-52 0,-1-2-120 0,-5 3-191 15,3-2 107-15</inkml:trace>
  <inkml:trace contextRef="#ctx0" brushRef="#br0" timeOffset="6368">8065 4761 1353 0,'-5'0'0'0,"2"0"0"0,-2 0 15 16,-1 0 12-16,2 0 18 0,-1 0 11 0,0 6-9 16,1-6 3-16,-1 3-11 0,-1-3 0 15,4 2 6-15,-2 0-6 0,2 0 15 0,1-2-3 16,1 0 7-16,-2 2 11 0,2-1-4 0,0-1 13 15,0 1-1-15,0-1 4 0,0 0-2 0,0 0-2 16,0 0-1-16,-2 0-6 0,2 0-8 0,0 0-6 16,0 0-12-16,0 0-15 0,0 0-6 0,0 0-14 15,22 0-5-15,-22 0 2 0,20 0 2 0,-6 0-1 16,3 0 1-16,5 0 3 0,1 0-3 0,4 0 9 16,0 0 0-16,5 0-3 0,2 0 1 0,4 0-2 15,0 16 6-15,2-16 7 0,2 0 8 0,0 10 5 16,1-10 7-16,-1 0-2 0,-2 10-2 0,-3-10-2 15,2 0-4-15,1 4 4 0,-1-4-4 16,5 0-9-16,2 0-8 0,8 0-7 0,8 0-1 16,11 0 14-16,8 0 2 0,10 0 5 0,10 0 0 15,1 0-4-15,9-12 3 0,3 12-4 0,9 0-3 16,2 0-5-16,4 0-9 0,1 0-1 0,-1 0-1 16,1 0-8-16,2 0 6 0,4 0-8 0,5 0 1 15,4 0 3-15,7 0-2 0,-8 0 30 0,5 13 30 16,-1-13 3-16,3 0-6 0,-6 0-20 0,-3 0-36 15,-6 0 2-15,-6 0-1 0,-1 0-3 0,0 0 3 16,-2 0-3-16,1 0 1 0,-2 21-5 0,-4-21 3 16,-1 14-1-16,-1-14-1 0,-7 16 1 15,-8-16-1-15,-5 16-1 0,-11-16 2 0,-5 17 2 16,-12-9 4-16,-7-1-3 0,-11 1-1 0,-8-2-3 16,-2-1-1-16,-10 1 9 0,-8-3-4 0,-6 0 4 15,-4-2-2-15,-7-1-6 0,-4 0 5 0,-4 0-19 16,-1 0-45-16,0 0-45 0,0 0-58 0,0 0-59 15,0 0-60-15,-18 0-93 0,18 0-170 0,-20 0-188 16,20 0 105-16</inkml:trace>
  <inkml:trace contextRef="#ctx0" brushRef="#br0" timeOffset="7633">14691 4689 1871 0,'-3'0'35'0,"0"0"20"16,1 0 17-16,-1 0 28 0,2 0-2 0,1 0 13 16,-2 0 13-16,-1 0 2 0,1 0-11 15,1 0-14-15,-2 0-11 0,1 0-10 0,-1 0-13 16,3 0-6-16,-1 0-10 0,-1 0-15 0,2 0 0 16,0 0 0-16,0 0-2 0,0 0 6 0,0 0-3 15,0 0-6-15,0 0-2 0,0 0-1 0,0 14-5 16,0-14 1-16,0 0 1 0,0 0 0 0,0 0 6 15,0 0 0-15,0 0 2 0,0 0 9 0,0 0 1 16,0 0 6-16,0 0 7 0,0 0 0 0,0 0 6 16,0 0-2-16,0 0-1 0,0 0-2 0,0 0-9 15,0 0 1-15,16 7-2 0,-16-7-2 0,12 0 2 16,-12 6 6-16,19-6 1 0,-6 7 5 0,6-4 5 16,0 1-8-16,5-1 2 0,1 1-8 15,5 1-6-15,4-2-7 0,2 2-6 0,2-3 2 16,3 3 1-16,-1-3 10 0,5 2 3 0,1 0 11 15,2-1 7-15,2-1 7 0,0 2-3 0,1-2-10 16,2 0-19-16,1 0-24 0,5 0-8 0,-3 1-5 16,2-1 32-16,1 0 47 0,3 0 4 0,-1 2 1 15,2-2-31-15,-2 0-47 0,1 0-1 0,6 0-12 16,6 1 0-16,6 0 8 0,6 0-4 0,6 0 17 16,4 0 19-16,3 0 16 0,0 1 19 0,1-1 2 15,-3 0-10-15,1-3-19 0,-2 1-18 0,2 1-15 16,9-1-11-16,-2 0 0 0,2 1-8 0,6 1-3 15,4 0 3-15,4 1 4 0,3 0 3 16,4 1 4-16,4-1-7 0,3 1 1 0,1 2-1 16,4-2 1-16,1 0 2 0,-3 1-3 0,6-3 4 15,2 3 4-15,-8-1-4 0,3-1-1 0,2 1 1 16,-2 0-4-16,3 1 7 0,-2-2-4 0,-1 2 0 16,-3-2 5-16,0 2-8 0,-3-1 1 0,0 0-1 15,0 0-7-15,0 1 8 0,-3-1 2 0,4 0 1 16,-7-1 3-16,3 1-7 0,-1-1 10 0,0 1-7 15,-6-2 0-15,4 1 4 0,-8-1-11 0,0 0 11 16,-3 0-4-16,2 0 3 0,-8-1 6 0,0 0-6 16,-7 0 4-16,-3 0-5 0,-4 0-2 15,-5 0 0-15,0-1 0 0,-1 1-6 0,-6-1 0 16,3 0 0-16,-10 0 2 0,-3 0 5 0,-5 0 3 16,-7 0 3-16,-7 0-1 0,-7-1 4 0,-5 0-6 15,-8 0 1-15,-1 0-4 0,-7 0 6 0,-6 0-2 16,-3 0 5-16,-4 0-2 0,-5 0-10 0,-3 0-74 15,-4-12-118-15,-1 12-114 0,-1 0-115 0,-2 0-79 16,0 0-77-16,0 0-96 0,-22-9-225 0,22 9-56 16,-32-11 190-16</inkml:trace>
  <inkml:trace contextRef="#ctx0" brushRef="#br0" timeOffset="8697">1619 5457 2136 0,'-14'0'9'0,"4"0"16"0,3 0 13 16,-4 0 23-16,4 0 20 0,-2 0 3 0,1 0 10 15,-1 0-11-15,6 0-12 0,-3 0-8 0,-2 0 3 16,5 0 6-16,3 0-1 0,0 14 0 0,0-14-10 16,0 0-8-16,0 0 6 0,0 0 19 15,0 9 10-15,0-9 12 0,0 8 0 0,17-8-13 16,-17 12-5-16,23-6-3 0,-9 1-1 0,6 2 1 16,10-2-10-16,4 0-7 0,9-2-12 0,12-2-10 15,8-2-3-15,18 0-2 0,10-1 3 0,13 0 0 16,5 0-10-16,13 0-20 0,11-21-7 0,12 21-9 15,10 0 4-15,7-15 8 0,1 15 4 0,2 0 27 16,5-10 36-16,-4 10 26 0,-3 0 3 0,-13-7-12 16,-13 7-33-16,-20-6-24 0,-10 6-7 0,-15-8-12 15,-18 5 1-15,-15-2-3 0,-17 1-6 0,-12 1-1 16,-12 1-9-16,-9-1-68 0,-5 0-78 0,-4 0-115 16,0 1-168-16,-39 1-143 0,11 1-243 15,-8 0-140-15,-10 0 172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7:33:52.814"/>
    </inkml:context>
    <inkml:brush xml:id="br0">
      <inkml:brushProperty name="width" value="0.05292" units="cm"/>
      <inkml:brushProperty name="height" value="0.05292" units="cm"/>
    </inkml:brush>
  </inkml:definitions>
  <inkml:trace contextRef="#ctx0" brushRef="#br0">8479 6547 3001 0,'-8'-10'35'16,"2"-2"40"-16,6 0 51 0,0 1 50 0,0 0 3 15,0 2-13-15,0 2-17 0,0 2-25 16,0 3-19-16,0 0-16 0,0 2-24 0,0 0-22 16,0 0-19-16,0 0-15 0,0 0-14 0,0 0 1 15,0 0 13-15,0 21 32 0,0-5 41 0,0 6 8 16,-19 6 1-16,19 7-22 0,-26 5-29 0,9 7-5 16,3 2-6-16,0 3-4 0,2 1 0 0,1 0-2 15,11 2 4-15,-13 1 4 0,13 1-9 0,-7 1-11 16,7 3-17-16,0 0 0 0,0-1 7 0,0-2 4 15,0-2 8-15,0-3-20 0,0-5-79 0,0-6-71 16,0-6-95-16,0-7-106 0,0-7-39 0,0-5-26 16,0-4-14-16,0-6-189 0,0-7-144 15,0 0 94-15</inkml:trace>
  <inkml:trace contextRef="#ctx0" brushRef="#br0" timeOffset="1056">8296 6353 2480 0,'-8'-6'37'0,"8"3"7"0,-8-1 14 0,8 3 14 15,0 1-16-15,0-2 15 0,0 2 10 0,0 0 23 16,0 0 14-16,0 0 3 0,0 0 3 0,0 0-18 15,0 0-17-15,0 0-17 0,0 0-19 16,0 0-15-16,0 0-13 0,0 0-1 0,0 0 7 16,0 0 9-16,0 0 6 0,17 0-2 0,-17 0-6 15,19 0-1-15,-5 0 8 0,6 15 12 0,0-15 5 16,8 0 7-16,2 0-1 0,1 0 1 0,3 0-8 16,1 0-2-16,0 0-20 0,3 0-17 0,4 0-8 15,5 0-14-15,8-22 3 0,9 22 0 0,6-18 40 16,9 6 8-16,12 1 3 0,7-2 2 0,9 0-42 15,2 0-8-15,5-1-4 0,6 1-2 0,5-1 7 16,9 0 4-16,5 1 3 0,5-1 13 0,-1-1-5 16,10 2-6-16,4-2 8 0,6 3-8 15,6-1-5-15,0 1 2 0,1 1-15 0,2 1 0 16,11-1 10-16,6 2-1 0,2 1 9 0,-3-1 3 16,-2 3-3-16,3-2 3 0,5 0-2 0,1 1-7 15,-4 0 2-15,-5-1 2 0,0 1-7 0,3 0 6 16,3-1-9-16,-1 2 0 0,-5 0-2 0,-3-1 6 15,3 2 10-15,3-2 3 0,2 1 4 0,-5 2-11 16,-6 0-5-16,3-1-8 0,3 2-1 0,4 0 3 16,-1 2-3-16,-4 1 3 0,2 0 0 0,7 0-3 15,6 0 4-15,2 0-7 0,-7 0 3 0,-1 0 4 16,4 0-7-16,7 13 2 0,-3-13 12 0,-7 0-17 16,-6 0 9-16,0 0 10 0,7 12-13 15,-6-12 3-15,-4 0-7 0,-7 5-9 0,-1-5 3 16,-1 6 3-16,1-6 7 0,-3 4-4 0,-4 0 2 15,-12 0-1-15,3 1-3 0,-4-2 16 0,-3 1-3 16,-3 1 5-16,-4 0-3 0,-11-1-8 0,-2 1-4 16,-10-2-3-16,-1 0 10 0,-9 0-10 0,-8 0 6 15,-8-2 4-15,-3 1-9 0,-7-2 6 0,-4 0-4 16,-6 0 4-16,-6 0 14 0,-6 0 42 0,-10 0 15 16,-9 0 10-16,-9 0 2 0,-8-17-29 0,-3 17-14 15,-8 0-7-15,-8-12-8 0,-1 12-2 0,-6 0 11 16,3-10-7-16,-4 10 0 0,-1 0-12 0,-3-6-16 15,2 6 0-15,-2 0-4 0,0-4-4 16,0 4 5-16,0-2-6 0,0 2-3 0,0-1-4 16,0 1-42-16,0 0 0 0,0 0-3 0,-17 0 4 15,17 0 39-15,-11 0 3 0,11 23 7 0,-17-23-1 16,3 29 0-16,0-8 5 0,-3 5-9 0,0 6 17 16,-2 5 3-16,-6 7-3 0,5 9 7 0,0 9-10 15,3 7 13-15,-3 6-3 0,3 5 2 0,1 2-9 16,1 5-21-16,1-3 8 0,-2 0 10 0,-1 0 14 15,5 0-1-15,-2-1-4 0,-3 1-11 0,3-3-2 16,0-1 13-16,0-4-8 0,-1-5 2 0,2-5-4 16,-1-10 0-16,0-8 3 0,2-8 0 15,-2-8 8-15,3-8 0 0,2-7 4 0,-2-5 15 16,5-3 1-16,3-5-4 0,0-4-107 0,1 0-116 16,-1 0-117-16,3-23-144 0,0 23-83 0,0-29-111 15,0 10-341-15,0-4 17 0,0 0 185 0</inkml:trace>
  <inkml:trace contextRef="#ctx0" brushRef="#br0" timeOffset="2298">8254 7765 2945 0,'0'0'2'0,"17"10"4"0,-17-10-4 15,0 0 5-15,0 0 23 0,0 0 30 0,0 8 44 16,0-8 36-16,0 0 25 0,0 0 8 0,9 0 1 15,-9 0-11-15,0 0-25 0,0 4-23 0,0-4-16 16,5 0-17-16,-5 0-2 0,3 0 8 0,-1 0-5 16,1 0-1-16,3 0-18 0,2 1-24 0,6 0-10 15,3 1-4-15,4-1 10 0,6 2 13 0,5 0 8 16,4 0 3-16,3-1 2 0,0 0-10 0,2-1 1 16,6 2-5-16,-2-1-12 0,8-2 0 15,2 1-19-15,10-1-6 0,10 0-4 0,10 0-3 16,10 0 56-16,9 0 20 0,6 0 0 0,9 0 1 15,8-15-58-15,8 15-18 0,5 0-5 0,8-14 4 16,3 14 0-16,7 0 1 0,9-12 3 0,9 12-8 16,5 0 5-16,8-9 7 0,-3 9 1 0,5 0-1 15,7-5 9-15,7 5-17 0,-2-5 4 0,6 3 5 16,-1 0-9-16,4 1-4 0,10 0 8 0,-2 0-4 16,2 0-12-16,4-1 8 0,10 2-7 0,-2-1-10 15,6 1 17-15,2-1 0 0,3 1-3 0,6 0 12 16,-1 0-6-16,1 0 2 0,2 0-1 0,0 0-4 15,1 0-4-15,0 0-1 0,-3 0 5 16,2 0-7-16,-2 0 11 0,0 0-13 0,-1 0 1 16,-2 0 7-16,-2 0-12 0,-5 0 17 0,-6 0 0 15,4 11 0-15,-6-11 0 0,-7 0-17 0,-4 0-8 16,-4 7 5-16,-2-7 3 0,-7 9 13 0,-6-4 0 16,-12 1-4-16,4 1 4 0,-6 1 0 0,-6 0-5 15,-12 0 1-15,-5 2-9 0,-5-1 5 0,-6-1 12 16,-5 1-8-16,-10-2 8 0,-7-1 1 0,-13 0-5 15,-7-2 8-15,-11-3 5 0,-10-1-18 0,-15 0 13 16,-9 0-8-16,-15 0 4 0,-6 0 36 0,-13 0 7 16,-5-20 11-16,-10 20-12 0,-4 0-27 15,-4 0-19-15,-5-13-22 0,-4 13-64 0,1 0-64 16,-3 0-87-16,0 0-81 0,0 0-45 0,0 0-87 16,0 0-82-16,0 0-117 0,-25 0-332 0,25 0 85 15,-29 0 170-15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5:40:53.902"/>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783 1555 2442 0,'-8'6'-1'0,"8"-3"0"0,-3-1-1 16,3 0 1-16,0-2 2 0,0 0 24 0,0 0 39 16,0 0 44-16,0 0 40 0,0 0 11 15,0 0-5-15,0 0-20 0,20 0-25 0,-20 0-20 16,20 0-8-16,-3 0 2 0,-3 0 4 0,10-11 5 16,-4 11-12-16,8 0-14 0,-2 0-11 0,4 0-11 15,1-7-10-15,3 7-4 0,1 0 0 0,2-5 2 16,2 4 0-16,2-2 1 0,2 3-7 0,7-1-8 15,1-1-6-15,6 1 13 0,7-2 32 0,4 2 24 16,6-2 15-16,7 1-17 0,3-1-27 0,2 1-26 16,6-2-7-16,2 2-12 0,9-2-9 0,1 2 4 15,6 0 3-15,6-1 31 0,7 2 9 0,-1-1 5 16,10 1-7-16,3-1-19 0,3 0-9 0,-2 1-2 16,0-1 6-16,2 0 1 0,0-1 3 15,0 0-2-15,5 2-6 0,-2 0-3 0,0 1-5 16,7-2 2-16,2 2-2 0,3 0 10 0,6 0 11 15,3 0 1-15,1 0-1 0,3 0-8 0,5 0-4 16,-1 16-3-16,2-16-1 0,2 0-3 0,-8 12-6 16,-2-12 6-16,0 0 1 0,-4 8-3 0,-3-8 3 15,-4 0-6-15,-1 0-1 0,-6 4 1 0,-1-4 3 16,0 0 7-16,-1 4 5 0,-2-4 14 0,3 3-7 16,-3 1-4-16,-1-1-4 0,4 1-11 0,-1-1-4 15,0 1-8-15,2 2 8 0,1-2-11 0,0-1 7 16,-3 2 12-16,2-3-16 0,-2 1 16 0,-3 0-7 15,0-3-7-15,-6 1 7 0,-3-1-7 16,-6 0-1-16,-5 0 1 0,-5 0 4 0,-3 0-5 16,-3 0 4-16,-1 0 0 0,-5 0-8 0,1 0 12 15,0 0-1-15,4 0-3 0,-1 0 6 0,-1 0-7 16,0 0 1-16,2 0 3 0,-1 0-4 0,-1 0 1 16,0 0-1-16,0 13 4 0,5-13 1 0,-3 0 0 15,-3 0 0-15,1 9-4 0,-3-9 5 0,-3 0-5 16,-6 0 1-16,-5 0-5 0,-5 0-2 0,-1 0-2 15,-5 0 2-15,-3-16 6 0,-2 16 0 0,-1 0 0 16,-3 0 0-16,-4 0-5 0,3 0 5 0,-4 0-5 16,0 0 0-16,-3 0 8 0,-2 0-8 15,1 0 4-15,-2 16 1 0,-4-16-5 0,-2 0 4 16,-5 15 8-16,-4-15 4 0,-6 0-7 0,-4 10 3 16,-6-10-7-16,-4 0 0 0,-6 6 4 0,-4-6-4 15,-3 0-4-15,-3 0-44 0,-4 0-45 0,0 0-55 16,-4 0-76-16,0 0-74 0,0 0-124 0,0 0-128 15,0 0-231-15,0 0-235 0,-19 0 167 0</inkml:trace>
  <inkml:trace contextRef="#ctx0" brushRef="#br1" timeOffset="24380">4862 5235 2042 0,'0'0'32'0,"0"-14"19"16,0 14 25-16,0 0 35 0,0 0-3 0,0 0 6 15,0 0 8-15,0 0-9 0,0 0-3 0,0 0-7 16,0 0-2-16,0 0-2 0,0 0 8 0,0 0 0 16,0 0-5-16,0 0-10 0,0 0-24 15,0 0-7-15,0 0-14 0,0 0-1 0,0 0 0 16,0 0-4-16,0 0-1 0,0 0-6 0,0 0-3 15,0 0-1-15,0 0 3 0,0 0 2 0,0 0 4 16,0 0 5-16,0 0-5 0,0 0 3 0,0 0-7 16,0 0-7-16,0 0-1 0,0 0-2 0,0 0 2 15,0 0 6-15,0 0 2 0,0 0-10 0,0 0-10 16,0 0-11-16,0 0-8 0,18 0 1 0,-2 0 3 16,6 0 5-16,9 0 8 0,7 0 7 0,12 0 13 15,6 0-2-15,11 0-6 0,8 0-2 0,6-14-14 16,6 14 10-16,0 0 1 0,6 0-3 0,6-9-3 15,3 9-9-15,5 0-5 0,5 0 1 16,-2-6 13-16,5 6 19 0,-5 0 13 0,-5 0 17 16,-7 0 0-16,-7 0-8 0,-10-2 3 0,-10 2 4 15,-7 0 9-15,-7 0 10 0,-3 0 20 0,-9-2-13 16,-4 2-10-16,-10-1-20 0,-6 1-35 0,-5-1-7 16,-6 0-5-16,-3 0 1 0,-7 1-5 0,1-1-4 15,-4 1-12-15,-1 0-68 0,0 0-84 0,0 0-86 16,0 0-91-16,0 0-56 0,0 0-61 0,0 0-65 15,-17 0-79-15,17 0-166 0,-28 0-60 0,7 0 154 16</inkml:trace>
  <inkml:trace contextRef="#ctx0" brushRef="#br1" timeOffset="25264">4409 5805 2452 0,'0'10'28'0,"0"-10"12"16,0 0 26-16,0 4 36 0,0-4 7 0,0 0 26 15,0 0 4-15,0 0-5 0,0 0-15 0,0 0-20 16,0 0-13-16,0 0-11 0,0 0-9 0,0 0-8 16,0 0-8-16,0 0-6 0,0 0-1 0,0 0-4 15,0 0-5-15,0 0-14 0,0 0-8 0,19 0-5 16,-19 0 2-16,15 0 4 0,-15 0 2 0,25 0 7 16,-5-11 4-16,2 11 4 0,4 0 4 15,4 0 2-15,9 0-5 0,4-6-6 0,10 6-6 16,9 0-4-16,11 0 4 0,9-5 1 0,14 5-6 15,14 0-1-15,11 0-5 0,9 0 18 0,11 0 15 16,11 0 15-16,5 18 11 0,7-18-1 0,-1 0 7 16,-2 17-2-16,-1-17-2 0,1 11-8 0,-6-11-3 15,-6 9 16-15,-5-9 21 0,-12 8 11 0,-7-8 22 16,-13 6-4-16,-13-6-12 0,-15 0 16 0,-14 3-2 16,-16-3-11-16,-15 0-16 0,-11 0-38 0,-8 0-43 15,-6 0-17-15,-7 0-12 0,-2 0-5 0,-3 0-35 16,-2 0-83-16,0 0-90 0,0 0-104 0,0 0-84 15,0 0-54-15,0 0-68 0,-17 0-88 16,17 0-299-16,-27 0 3 0,7 0 163 0</inkml:trace>
  <inkml:trace contextRef="#ctx0" brushRef="#br1" timeOffset="31032">1605 4757 4053 0,'0'0'10'0,"0"0"31"0,12-16 35 16,-12 16 40-16,0 0 18 0,8-15-3 0,-8 15-3 15,0 0-20-15,0 0-17 0,0 0-29 0,0 0-30 16,0 0-22-16,0 0-14 0,0 0 9 0,0 0 1 16,0 21-3-16,0-21 4 0,0 29-11 15,0-12-3-15,-17 5 9 0,17 1-2 0,0 1 3 16,0 1 1-16,0 0-5 0,0-1 1 0,0-2 2 15,0-1 0-15,0-3 3 0,0-3 1 0,0-3 0 16,0-3 3-16,0-3 8 0,0-2 7 0,0-1-3 16,0-3 1-16,0 0-14 0,0 0-9 0,0-23 0 15,0 23-4-15,11-32 3 0,-11 9-1 0,0-3-1 16,0-2 2-16,9-1 2 0,-9-2 2 0,0 1 0 16,6-1-3-16,-1 2-2 0,1 1 3 0,2 1-7 15,1 2-2-15,2 0 5 0,1 1-7 0,2 4 13 16,0-1 0-16,0 4 0 0,-2 1 5 0,6 1-6 15,-6 3 3-15,2 1-5 0,-3 2-3 16,1 2 2-16,-4 1-2 0,1 2-2 0,-1 1 5 16,-2 1-7-16,-3 1 4 0,2 1-3 0,0 0-8 15,-4 0 5-15,5 0 0 0,1 22 8 0,-3-22-1 16,2 25 1-16,-3-8-33 0,5 2-24 0,-3 1-14 16,-4 1-14-16,-1 2 22 0,0 0 10 0,0 0 6 15,0-1-3-15,0-2-2 0,0-1-2 0,-20-1 10 16,20-2 17-16,0-4 8 0,-17-1 13 0,17-3 8 15,0-1 0-15,0-3 6 0,-9 0 15 0,9-2 33 16,0-2 31-16,0 0 26 0,0 0 18 0,0 0-8 16,0 0-4-16,25 0 6 0,-25 0 1 15,25 0 9-15,-12 0 11 0,3 0 5 0,-2 0-24 16,3 0-33-16,-3 0-34 0,-3 0-43 0,-2 0-15 16,0 0-5-16,-9 13-2 0,10-13-6 0,-10 0 6 15,0 17 13-15,0-7-6 0,0 0 14 0,0 3-4 16,-20 0-10-16,20 2 7 0,-30 1-4 0,15-1-81 15,-4 2-96-15,-3-2-83 0,-3 1-88 0,5-1 2 16,0-2-9-16,-3-1-48 0,6 0-61 0,0-4-105 16,3 0-247-16,0-4-17 0,1-1 149 0</inkml:trace>
  <inkml:trace contextRef="#ctx0" brushRef="#br1" timeOffset="31452">2020 4780 3732 0,'12'-8'5'16,"-1"0"38"-16,-1 1 55 0,-4 0 46 0,2-5 21 15,-2 4-17-15,-2 1-38 0,0 2-40 0,-3 1-23 16,1 2-21-16,-2 0-24 0,1 0-7 0,-1 1-5 16,0 1-4-16,0 0-12 0,0 0-7 0,0 0-9 15,0 0-6-15,0 17-2 0,0-17-5 0,-18 16-4 16,18-16 3-16,0 19 1 0,-10-19-9 0,10 19 0 15,0-10-10-15,-11 0 6 0,11-1 8 16,0-1 11-16,0 0 18 0,0 0 12 0,0-1 17 16,0-1 4-16,0-1 4 0,18-1-1 0,-18-2-4 15,18 0 13-15,-18-1 21 0,23 0 19 0,-12 0 11 16,0 0 12-16,3 0-12 0,0-22-2 0,-5 22 5 16,5-21-5-16,-1 9 4 0,-3-2 0 0,0 1-2 15,1 0 3-15,-5-1 2 0,3 1 2 0,-1 0-4 16,0 2 6-16,-4 1-6 0,1 0-12 0,-2 3-10 15,0 1-27-15,-3 3-16 0,3 1-14 0,-3 0-4 16,0 2-6-16,2 0 1 0,-2 0 10 0,0 0 5 16,0 27 15-16,0-13-2 0,0 5-4 15,0 3-42-15,0 2-50 0,0 4-52 0,0 2-72 16,0-2-55-16,0 2-74 0,0 0-75 0,0-3-94 16,0-1-228-16,0-4-65 0,0-4 130 0</inkml:trace>
  <inkml:trace contextRef="#ctx0" brushRef="#br1" timeOffset="31832">2395 4735 4256 0,'22'-17'8'0,"-2"0"35"0,0 3 56 0,-6 0 48 16,2-1 33-16,-7 4-6 0,-1 2-27 0,-2 4-39 16,-3 3-47-16,-3 0-34 0,2 1-34 15,-2 1-14-15,0 0 5 0,0 0 12 0,0 0 4 16,0 0 2-16,-25 18 1 0,25-18-53 0,-23 21-18 15,9-8-8-15,-3 3-15 0,4 1 27 0,-1-3 4 16,2 3 1-16,3-2 14 0,-1 0 13 0,10-3 15 16,-12 0 7-16,12-1 3 0,0-3 8 0,0 1 1 15,0-2 1-15,0-2 20 0,0 1 34 0,26-1 20 16,-26-3 24-16,23 3-2 0,-7-1-10 0,-1-2 0 16,2 2 1-16,1-2 20 0,-1 1 0 0,0 0 1 15,-3-2-10-15,0 1-26 0,-4 1-20 0,-2-2-24 16,0 1-17-16,-3 0-14 0,-4-1-22 0,-1 0 4 15,0 2 3-15,3 0 0 0,-3 1 19 16,0 0-1-16,0 3 1 0,0 0 3 0,-20 3-3 16,20 0 7-16,-15 0-7 0,15 3-4 0,-28-1 4 15,14 1-15-15,-2 1-111 0,-1-2-81 0,2 1-99 16,-2 0-86-16,1 0 9 0,2-3-48 0,2 1-62 16,-2-1-90-16,3-2-247 0,2-3 1 0,-2-4 156 15</inkml:trace>
  <inkml:trace contextRef="#ctx0" brushRef="#br1" timeOffset="32044">2521 4833 4100 0,'26'-13'23'0,"-1"2"20"0,-5 0 47 0,-4 1 46 16,-2 0 17-16,-4 2-5 0,-2 0-34 0,-2 4-46 16,-1 1-46-16,-3 2-20 0,-2 1-17 0,0 0-4 15,0 0 6-15,0 0 5 0,0 0 1 0,0 22 15 16,-17-22 1-16,17 23-1 0,0-8 6 0,0 4-12 15,-13-1-10-15,13 5-48 0,0-3-39 0,0 4-39 16,0-3-48-16,0 2-19 0,0-1-53 0,0-2-61 16,0-1-56-16,0-3-65 0,0-2-81 0,0 0-163 15,0-8 22-15,0-2 133 0</inkml:trace>
  <inkml:trace contextRef="#ctx0" brushRef="#br1" timeOffset="32164">2656 4815 3358 0,'0'-19'20'15,"7"1"2"-15,-7 1-1 0,10 4 6 0,-7-2-24 16,2 4-3-16,-1-1-7 0,-1 5-47 0,-3 3-93 16,2 1-113-16,-2 2-117 0,0 1-182 0,0 0-157 15,3 0 114-15</inkml:trace>
  <inkml:trace contextRef="#ctx0" brushRef="#br1" timeOffset="32616">2710 4882 3994 0,'15'0'50'16,"-2"-18"49"-16,2 18 59 0,-4-17 67 0,3 17 14 16,-4-20-9-16,-3 20-24 0,-1-16-36 0,1 16-48 15,-7-11-37-15,7 11-33 0,-7-7-34 0,0 7-21 16,0 0-8-16,0-5-17 0,0 5 0 0,0 0-7 16,0 0-6-16,0 0-4 0,0 0-1 0,0 19-16 15,0-19-15-15,-14 20 5 0,14-4-8 0,0 0 10 16,0 2 16-16,-10-1-5 0,10 3-12 0,0-2-1 15,0 1 7-15,0-2 11 0,0 1 27 0,0-3 13 16,0 1 4-16,0-4 10 0,20 0-3 0,-20-1 4 16,0-3 0-16,17-1-5 0,-17-2 3 15,0-2 5-15,15 0-2 0,-15-3 6 0,0 0-1 16,10 0-4-16,-10 0 2 0,6 0-3 0,-6-16-2 16,4 16-3-16,0-16 2 0,0 16 4 0,-1-22-1 15,-1 10-1-15,-1-4 2 0,1-1-4 0,1 0-2 16,-3 0 3-16,0-2-3 0,0 1 4 0,0 1 0 15,0-2 3-15,0 3 2 0,0 0-1 0,0 3 11 16,0 1 5-16,0 1-8 0,0 3 1 0,0 2-10 16,0 0-10-16,16 4 3 0,-16 0-7 0,0 1-1 15,15 1 2-15,-15 0-1 0,12 0-3 0,-12 17 6 16,18-17-9-16,-9 23-27 0,0-8-22 0,-1 4-30 16,0 1-31-16,-2 1-13 0,2 3-18 15,-4 0-33-15,-1 0-33 0,-1-1-38 0,-2 2-43 16,0-1-48-16,0 0-85 0,0-1-229 0,-23-3 31 15,23-3 108-15</inkml:trace>
  <inkml:trace contextRef="#ctx0" brushRef="#br1" timeOffset="32988">3019 5046 3741 0,'20'-9'21'15,"1"1"47"-15,-4-1 64 0,0 1 58 0,-1-3 16 16,-5 3-16-16,3 1-34 0,-5 0-33 0,-1 1-33 15,-2 1-21-15,-3 2-30 0,3 0-32 16,-3 0 3-16,-1 2-10 0,0-1-6 0,-1 2 5 16,1-1-7-16,-2 1 0 0,1 0 4 0,-1 0-1 15,3 0 0-15,-3 0-1 0,3 0-6 0,-1 0-5 16,3 0-5-16,-1 0-4 0,-1 0 3 0,5 0 5 16,-3 0-3-16,1 0 8 0,-1-14 3 0,-1 14 4 15,-1-13 5-15,0 13 4 0,-1-15-2 0,0 15-1 16,-1-16 0-16,-1 6-6 0,0 1 8 0,0 1-9 15,0 0 0-15,0 0-5 0,0 1-15 0,-18 2-2 16,18-1-6-16,0 3-9 0,-21 0 1 0,21 3-4 16,-17 0 5-16,6 0 9 0,-1 0 7 15,-2 20 7-15,2-20 0 0,-1 28 1 0,1-11 0 16,1 3-4-16,3 2-3 0,1-1-12 0,2 2-11 16,5 0-27-16,0-1-28 0,0 1-23 0,0 0-40 15,0-3-20-15,18 0-31 0,-18-3-39 0,0 0-38 16,22-3-65-16,-22-2-161 0,16-3-160 0,-16-5 93 15</inkml:trace>
  <inkml:trace contextRef="#ctx0" brushRef="#br1" timeOffset="33340">3350 4902 3326 0,'10'-11'34'0,"-3"1"16"0,-2 0 53 15,3 1 51-15,-4 2 3 0,-1 1 8 0,1 0-40 16,-3 3-52-16,1 1-38 0,-2 2-23 0,0 0-21 15,0 0-2-15,0 0-3 0,0 0-3 0,0 0 11 16,0 0 3-16,0 17 1 0,-20-17 6 0,20 18-4 16,-14-18-12-16,14 25-23 0,-19-10-9 0,11 0-17 15,-1-1 3-15,0 1 19 0,1-2 5 0,0 0 17 16,3-2 12-16,1-2 5 0,1 0-2 0,1-3 4 16,2-1-3-16,0-2 4 0,0 1 17 0,0-2 11 15,0 0 20-15,0-1 9 0,17-1 2 0,-17 1-2 16,0 0-6-16,22 0-1 0,-22 0-2 0,19-1-3 15,-19 1 0-15,18 0-8 0,-18-1-8 16,13 0-13-16,-13 1-14 0,12-1-4 0,-12 0-9 16,3 0-1-16,-3 0-2 0,0 1-1 0,0 2 5 15,0 1 1-15,0 1-27 0,0 2-33 0,0 3-54 16,-19 1-68-16,19 2-13 0,-17 3-30 0,17 1-12 16,-21 1-13-16,10 0-39 0,-3-2-50 0,0 0-121 15,0-5-203-15,-2-4 84 0</inkml:trace>
  <inkml:trace contextRef="#ctx0" brushRef="#br1" timeOffset="33688">3561 4778 3787 0,'25'-16'10'0,"-6"1"51"0,-2 1 59 0,-7 4 46 16,-2-3 16-16,-2 4-36 0,-1 2-51 0,0 3-42 15,-5 4-29-15,0 0-14 0,0 0-14 0,0 0-7 16,0 0-4-16,0 0 0 0,0 0 6 0,0 0 6 15,0 0 5-15,0 23-1 0,-20-23 1 0,20 22-6 16,-16-7-32-16,16 2-3 0,-22-1-9 0,11 2-9 16,1-1 23-16,-4 1 2 0,3-3 6 0,2 1 10 15,-1-2 5-15,4-1 3 0,1-2 1 0,2-3 3 16,2 0 6-16,1-1 0 0,0-1 6 0,0-2 26 16,0 2 18-16,20-2 15 0,-20 2 15 15,23-1-5-15,-23 1 0 0,26-1 2 0,-26 1-1 16,22 0-13-16,-11-1-18 0,-11 1-13 0,12-1-21 15,-12 1-4-15,8 2-2 0,-8-2-6 0,0 2 0 16,0 2 1-16,0 3-3 0,0 0 2 0,0 2 10 16,0 3-4-16,-29 3 3 0,12 2 10 0,-5 2-45 15,-4 2-102-15,-5 1-111 0,-10 0-173 0,-2 2-162 16,-5 0-184-16,-5-2-268 0,-3-5 160 0</inkml:trace>
  <inkml:trace contextRef="#ctx0" brushRef="#br1" timeOffset="34296">1426 5247 4302 0,'13'-4'3'0,"-6"-2"1"0,4 1-1 0,-4-1 5 16,2 0 15-16,-3 1 1 0,-1 1 7 0,-5 2-4 15,3 2-25-15,-3 0-1 0,0 0-8 0,0 0-4 16,0 0 8-16,0 0 3 0,0 20-1 0,0-20 7 16,0 21-3-16,-23-6-2 0,23-2-19 15,-18 4-28-15,18 0-14 0,-17 0-32 0,17 1-6 16,-17-1-4-16,17 0-14 0,-9-3-1 0,9 3 7 15,0-2 20-15,0-2 25 0,0-2 33 0,26 0 20 16,-26-5 10-16,35-2 8 0,-12-2 19 0,0-2 22 16,2 0 26-16,0 0 26 0,-4-19 9 0,3 19 9 15,-1-20-9-15,-1 20-15 0,-2-27-13 0,-5 11-3 16,5 2 7-16,-3-1 18 0,-3 0 26 0,0 0-5 16,-4 0-13-16,0 2-15 0,-3 1-36 0,-1 3-16 15,-1 0-18-15,-2 2-18 0,0 2-7 0,-3 0-16 16,0 5 1-16,0 0-3 0,0 0 7 0,0 0 4 15,0 20 9-15,0-20 0 0,-25 28-8 16,25-7-8-16,-20 4-71 0,20 4-55 0,-19 2-75 16,19 3-93-16,-17 0-59 0,17 3-86 0,-14-4-102 15,14 0-286-15,-8-5 38 0,8-4 147 0</inkml:trace>
  <inkml:trace contextRef="#ctx0" brushRef="#br1" timeOffset="34732">1814 5527 3899 0,'17'-22'47'0,"0"-1"32"16,2 0 79-16,-5 2 71 0,3-2 30 0,0 1 10 16,-5 4-67-16,-1 2-39 0,-3 5-51 15,-2 4-29-15,-3 0-8 0,0 2-37 0,-3 3-34 16,0 1-16-16,0 1-11 0,0 0 8 0,0 0 2 16,0 0 2-16,0 0 12 0,-17 0-11 0,17 19 6 15,0-19-8-15,-26 24 0 0,26-8 0 0,-20 3 4 16,20 0-14-16,-14 2-30 0,14-1-7 0,-13 1-21 15,13-2 9-15,0 0 16 0,-8-2-9 0,8 0 15 16,0-2 3-16,0-1 0 0,0-3 4 0,0-1-9 16,0-1 10-16,17-4-7 0,-17 1 14 0,0-3 15 15,0-2 6-15,14 1 17 0,-14-2 5 0,0 0-2 16,10 0-3-16,-10 0-3 0,6-25 1 0,-6 25-1 16,8-22-3-16,-2 6 10 0,-1-1-3 15,1-2 10-15,0-2 10 0,0-1 14 0,2-1 14 16,3-1 17-16,-2-1 11 0,3 4-7 0,2-2 6 15,0 4-15-15,0 0-11 0,2 2 2 0,-1 1-19 16,1 4-7-16,-2 2-21 0,-2 1-18 0,2 2-4 16,-3 1-7-16,-2 4 11 0,1 2 0 0,-3 0-1 15,3 0 6-15,-3 19 0 0,3-19 2 0,-3 28-32 16,3-7-33-16,-4 4-40 0,-1 2-35 0,-2 3-7 16,0 4-21-16,-3 0-20 0,0 3-40 0,0 0-62 15,-20-1-62-15,20-3-84 0,-21-1-108 0,21-2-295 16,-20-6 97-16,20-4 141 0</inkml:trace>
  <inkml:trace contextRef="#ctx0" brushRef="#br1" timeOffset="34944">2431 5367 4006 0,'25'-25'19'15,"-4"3"56"-15,0 2 59 0,-6 4 44 0,2-2-3 16,-4 6-53-16,-6 2-61 0,-4 4-42 0,-1 3-26 15,-2 3-4-15,0 0 2 0,0 0 1 0,0 0 13 16,0 21 1-16,0-21 2 0,-23 32-6 0,23-8-9 16,-17 6-22-16,17 3-32 0,-17 7-45 15,17 0-56-15,-17 0-60 0,17 6-65 0,-13-2-61 16,13-2-72-16,-11-4-116 0,4-3-300 0,0-7 98 16,1-4 132-16</inkml:trace>
  <inkml:trace contextRef="#ctx0" brushRef="#br1" timeOffset="35216">2377 5600 3310 0,'26'-15'-1'0,"-14"-1"3"0,1 1 12 0,-4 2 47 15,-9-1 31-15,20 2 7 0,-20 2-8 0,10 2-46 16,-10 4-30-16,0 1-11 0,0 2-4 0,0 1-4 16,0 0-1-16,-19 0 6 0,19 0-8 15,-28 21 10-15,8-21-4 0,-2 21 0 0,-1-8-2 16,-2 2-30-16,3 1-18 0,-1 0-29 0,6 1-6 15,2 1 14-15,2-1 20 0,5-2 17 0,1 0 14 16,7-2 7-16,0-1 6 0,0-2 9 0,0-1-1 16,17-3 3-16,-17-1-2 0,32-1-1 0,-11-1 2 15,-1-3 2-15,3 0 3 0,-1 0-3 0,4 0-1 16,-4 0-1-16,-2 0-4 0,-2 0-3 0,-1-16-39 16,-3 16-62-16,2 0-83 0,-4-12-113 0,-2 12-179 15,1 0-235-15,-2-16 82 0</inkml:trace>
  <inkml:trace contextRef="#ctx0" brushRef="#br1" timeOffset="36312">2620 5621 3183 0,'0'0'57'0,"9"0"53"16,-9 0 66-16,7 0 72 0,-1 0 3 0,-2 0-10 15,1 0-40-15,-3-17-54 0,1 17-46 16,0 0-39-16,-2-13-22 0,1 13-20 0,-1 0-14 16,-1-14-9-16,0 14-1 0,0 0 3 0,2-5-6 15,-2 5 4-15,0 0-7 0,0 0-16 0,0 0-17 16,2 0-21-16,-2 0-12 0,1 0-10 0,1 0-8 16,1 0 1-16,3 0-2 0,2 0 26 0,-2 0 29 15,0 0 20-15,3 0 18 0,-4 0 2 0,3-15 1 16,-4 15 2-16,0 0-2 0,-3-14 6 0,-1 14-2 15,0-10-3-15,0 10 1 0,0-11-6 0,0 11 0 16,0-11 5-16,-20 11-3 0,20-6-2 0,-23 6-2 16,9 0-2-16,14 0-2 0,-30 0 1 15,16 17-4-15,4-17 1 0,-1 20 3 0,-2-20 4 16,6 26-3-16,-3-14 2 0,1 1 2 0,1-2-7 16,2 1 12-16,-2-2-6 0,4-2-4 0,2 2 0 15,-1-3-5-15,3-1 5 0,0 0 0 0,0-1 5 16,0-2 3-16,23-1-7 0,-23-1 3 0,17-1-10 15,-17 0-8-15,27 0 10 0,-13 0 0 0,-1 0 8 16,5-17 8-16,-3 17-5 0,1-13 2 0,1 13-1 16,-2-14 0-16,2 14 3 0,0-17 2 0,-3 17 9 15,-1-17 20-15,-1 8 12 0,-3-1 7 0,1 1-5 16,-4 0-4-16,3-1 2 0,-3 1-2 0,-4 0 1 16,1 1-13-16,0 1-13 0,-1 2-10 15,-1 0-11-15,-1 3-4 0,0 0-3 0,0 2-3 16,0 0 6-16,0 0-3 0,0 0 3 0,0 22-1 15,0-22 4-15,0 26 2 0,0-8-4 0,0 3 8 16,0 3-3-16,0 1-1 0,0 1 3 0,0 0-1 16,0 1-6-16,0-1-15 0,0-2-15 0,0-1-18 15,16-3-17-15,-16-2 4 0,0-4-1 0,14-2 19 16,-14-3 18-16,0-3 17 0,9-2 16 0,-9-2 4 16,0-2-2-16,0 0-2 0,6 0 0 0,-6 0-5 15,3-23 3-15,0 23-4 0,3-24 2 0,-2 9 5 16,0-3-3-16,-1 0 5 0,4-3 19 0,-3 0 9 15,2 0 16-15,1-2 10 0,0 0-15 16,3-1-10-16,0 1-11 0,0 2-14 0,4 0-7 16,-2 2-2-16,-1 2-7 0,5 3-3 0,-4 2-55 15,0 1-87-15,2 5-109 0,-3 2-118 0,2 3-85 16,-3 1-144-16,0 0-177 0,-1 0 120 0</inkml:trace>
  <inkml:trace contextRef="#ctx0" brushRef="#br1" timeOffset="36680">3084 5604 3903 0,'17'0'6'0,"0"-25"7"0,-2 25 45 0,-1-24 45 16,0 8 14-16,-1 4 17 0,-4 12-29 0,-9-14-31 16,9 14-23-16,-9 0-22 0,0-8-15 0,0 8-17 15,0 0 3-15,0 0-3 0,0 0-1 0,-22 0 2 16,22 0-2-16,-21 16 1 0,21-16-7 0,-28 20 1 15,14-20-5-15,1 26 2 0,3-11 6 0,10 0 0 16,-16 1 6-16,16 1-1 0,0 1-1 0,0-1 1 16,0-1-2-16,0-2 0 0,0 0 2 0,0-2 0 15,20-2 5-15,-20-2 20 0,16-1 22 0,-16-1 21 16,17-1 21-16,-17-2 18 0,18 1 3 0,-18-1 3 16,17 0-7-16,-17-1-16 0,13-2-18 15,-13 2-25-15,5 0-16 0,-5-2-24 0,3 1-16 16,-3-1 0-16,0 1 4 0,0 2 3 0,0 1 9 15,0 3 4-15,0 0-6 0,-19 4-1 0,19 1 1 16,-11 2-1-16,11 2-3 0,-20 1-58 0,9 0-69 16,0 2-72-16,0-1-73 0,1-1-21 0,-1-1-45 15,-2-3-55-15,4 1-61 0,-2-3-123 0,2-4-315 16,0-7 124-16</inkml:trace>
  <inkml:trace contextRef="#ctx0" brushRef="#br1" timeOffset="36940">3294 5542 4494 0,'28'-17'6'0,"-1"2"-3"16,-7-2 45-16,-6 3 47 0,-3-3 16 0,-2 4 7 15,-4 2-49-15,-4 8-48 0,-1 1-25 0,0 2-3 16,0 0 5-16,0 0-4 0,-22 18 3 0,22-18 1 16,-20 31-6-16,20-12 6 0,-28 5-3 0,14 2-1 15,2 3 4-15,0 2-7 0,1 1 8 0,3 2 9 16,-1-1 0-16,3 2-2 0,-1-1-2 0,1-1-43 15,2-2-37-15,0-2-21 0,0-2-32 0,1-5-8 16,3-2 9-16,0-4 12 0,0-4 24 0,0-3 26 16,0-3 1-16,21-2-35 0,-21-3-53 15,21-1-57-15,-21 0-51 0,23 0-33 0,-11-20-59 16,-12 20-112-16,17-20-211 0,-17 4 54 0,13 0 118 16</inkml:trace>
  <inkml:trace contextRef="#ctx0" brushRef="#br1" timeOffset="37096">3048 5639 3257 0,'-2'-1'18'0,"2"-2"17"0,0 1 33 15,27-1 30-15,-9-3-12 0,1 2-16 0,4 0-34 16,2-1-25-16,1 2-9 0,1 1-2 0,1 0-17 16,0-1-74-16,1 2-93 0,-3 1-112 15,-1 0-146-15,-5 0-253 0,2 0-42 0,-2 0 114 16</inkml:trace>
  <inkml:trace contextRef="#ctx0" brushRef="#br1" timeOffset="37900">3462 5699 3277 0,'17'6'3'0,"-2"-6"8"16,1 0 53-16,-2 0 46 0,-2 0 23 0,1-20 2 15,-1 20-43-15,-12 0-43 0,13-14-23 0,-13 14-10 16,6 0-13-16,-6 0-6 0,0-10-28 0,0 10-30 15,-31 0-30-15,14 0-30 0,-7 0-11 16,0 0 5-16,-6 0 6 0,1 20 10 0,-2-20 19 16,-2 13 12-16,4-13 17 0,2 17 14 0,4-17 1 15,3 19 8-15,6-10 8 0,0-1 6 0,6 0 17 16,5-1 5-16,3-1 6 0,0 0 5 0,0-3 22 16,25-2 20-16,-25 1 16 0,31-2 17 0,-14 0-10 15,3 0-4-15,5 0-14 0,-2-15-2 0,0 15 22 16,-1 0 14-16,0-19 25 0,1 19-2 0,-6-18-26 15,3 18-6-15,-6-18-11 0,-1 9-8 0,-2-1-7 16,-4 2-18-16,0-1-23 0,-3 3-6 0,-2-1-3 16,1 3-4-16,-2 2-1 0,-1 0 1 15,0 2-6-15,0 0-1 0,0 0 2 0,0 0-3 16,-20 0 1-16,20 24 2 0,-17-24 1 0,17 22 2 16,-18-10 1-16,18 3 1 0,-16-1 0 0,16 1-1 15,0 0 3-15,-11-2 1 0,11-1-5 0,0-1 6 16,0-2-2-16,0-2-1 0,0-1 9 0,0-2-5 15,17-4 5-15,-17 2 3 0,14-2 0 0,-14 0 12 16,22 0 10-16,-11-18 12 0,1 18 11 0,-1-19 2 16,-2 19 5-16,2-27 8 0,-3 11-4 0,-2-2-4 15,0 0-1-15,-1 0 3 0,1 0-5 0,-1 0 4 16,-2 2-11-16,0 1-19 0,-1 2-5 0,1 3-11 16,-3 3-12-16,1 2-5 0,-1 1-11 15,0 3-6-15,0 1 1 0,0 0 0 0,0 0 8 16,0 0 2-16,0 21 3 0,0-21-2 0,0 28 2 15,0-10 4-15,0 1-5 0,0 2-1 0,0 1 0 16,0 0-3-16,0 0 1 0,0 0-6 0,0-2-10 16,0-2-13-16,0-1-2 0,0-1-7 0,0-3 2 15,0-1 6-15,0-1 9 0,0-3 14 0,0-2 8 16,0-1 6-16,0-2 3 0,0-1 1 0,0-1 6 16,0-1-2-16,0 0-6 0,0 0 2 0,0 0-7 15,0-20 1-15,0 20 2 0,0-18-4 0,0 5 2 16,0-1 2-16,0-2-5 0,0 0 6 0,0 1-5 15,0-3 1-15,0 2 4 0,0-1-1 16,0 1 2-16,0 2 1 0,0-1 4 0,0 3-4 16,0 0 2-16,0 2 5 0,0 0-7 0,20 3 1 15,-20-1-1-15,16 3-9 0,-16 1 6 0,17 0-4 16,-17 1-3-16,17 2 4 0,-9 1-2 0,3 0-6 16,-4 0 8-16,4 0-3 0,0 25-4 0,-2-25 6 15,1 29-3-15,1-11-1 0,-4 2 5 0,1 3 2 16,-3 0-3-16,-1 2-41 0,-2 1-49 0,-1-2-50 15,-1 1-62-15,0 0-49 0,0-3-39 0,0 0-50 16,-18-3-49-16,18-2-101 0,-19-1-242 0,19-4 83 16,-18-5 115-16</inkml:trace>
  <inkml:trace contextRef="#ctx0" brushRef="#br1" timeOffset="38116.01">3814 5519 3497 0,'12'-24'1'16,"1"1"1"-16,1 2 29 0,-2 5 40 0,4-3 20 16,-3 7 2-16,-2 3-19 0,0 7-33 0,-3 2-5 15,0 0 13-15,-2 26 15 0,0-7-7 0,0 6-11 16,0 5-15-16,1 2-27 0,-3 5-1 0,-1 5-2 16,1-1 2-16,-3 2 0 0,-1-1 1 15,0-1-6-15,0-1-54 0,0-2-65 0,0-3-100 16,-20-2-105-16,20 0-76 0,0-5-132 0,-22-3-296 15,22-5 108-15</inkml:trace>
  <inkml:trace contextRef="#ctx0" brushRef="#br1" timeOffset="38404">3867 5790 3217 0,'0'-14'16'0,"17"0"60"0,-17 2 53 16,0 0 42-16,14-1-11 0,-14 3-58 0,0 2-53 15,0 2-42-15,0 0-5 0,0 2-5 16,0 1-3-16,0 2 1 0,-19 0-1 0,19 1-2 16,-25 0 5-16,13 0-3 0,-4 20-13 0,-1-20-13 15,2 25-10-15,-1-10-2 0,1 1 2 0,1 2 13 16,3 0 3-16,2 0 3 0,2 1 11 0,7-1 5 16,-3-1 2-16,3-1 2 0,0 0 1 0,0-4 2 15,0 0 1-15,27-3-1 0,-27 0 0 0,23-2-2 16,-23-1 4-16,28-3-2 0,-13-1-5 0,-1-1-23 15,2-1-36-15,-1 0-48 0,2 0-48 0,0 0-34 16,-1 0-40-16,1 0-34 0,-2 0-81 0,1-14-151 16,-2 14-105-16,1-12 84 0</inkml:trace>
  <inkml:trace contextRef="#ctx0" brushRef="#br1" timeOffset="38604">4076 5839 2709 0,'4'0'58'16,"1"0"35"-16,0-1 41 0,-1-1 56 0,1 0 9 15,0 0 25-15,-1-2-1 0,0 1-29 0,-1 0-37 16,-3 0-40-16,3 2-27 0,-3-2-26 0,1 3-35 16,-1-2-19-16,0 1-14 0,0 1-6 0,0 0 2 15,0 0-1-15,0 0 3 0,0 0-1 0,0 0 5 16,0 23 0-16,0-23-12 0,0 25-32 0,-12-8-35 16,12 1-44-16,0 2-49 0,0 0-41 15,0 3-54-15,0-2-62 0,0-1-66 0,0-1-161 16,15-2-203-16,-15-5 106 0</inkml:trace>
  <inkml:trace contextRef="#ctx0" brushRef="#br1" timeOffset="38756">4062 5708 3874 0,'0'-15'2'0,"0"1"1"16,18 2 2-16,-18 0 1 0,0 1 0 0,19 1 1 15,-19 3-3-15,0 1-4 0,0 5-4 0,0-2-23 16,0 3-71-16,0 0-77 0,0 0-88 0,0 0-92 15,0 0-71-15,0 19-210 0,0-19-74 16,0 18 114-16</inkml:trace>
  <inkml:trace contextRef="#ctx0" brushRef="#br1" timeOffset="39196">4136 5849 3281 0,'0'0'25'0,"13"0"61"0,-9 0 82 0,1 0 73 16,0-24 19-16,-2 24-20 0,-2-14-35 0,2 14-43 15,-3 0-19-15,2-16-28 0,0 16-44 0,-2 0-32 16,1-12-31-16,-1 12-15 0,0 0-3 0,0 0-2 16,0 0 1-16,0 0 4 0,0 0-5 15,0 0-2-15,0 0 6 0,0 21-4 0,-19-21 2 16,19 24-9-16,0-9-14 0,-10 2-8 0,10 2-12 16,0 1 4-16,0 1 2 0,0-1-5 0,0 0 9 15,0-1-14-15,0-1-1 0,0 1 5 0,0-5-1 16,0 2 12-16,0-5 2 0,17-1 9 0,-17-1 9 15,0-4 12-15,0 0 12 0,0-4 7 0,0 0-3 16,0-1 4-16,0 0-6 0,0 0-4 0,0-17 4 16,0 17 2-16,0-18 1 0,0 18 1 0,0-27 1 15,0 12 11-15,0-2 23 0,0-2 1 0,0 2 10 16,0-2-6-16,0 0-17 0,0-1-2 0,0 2-10 16,18-1-8-16,-18 1 9 0,0 0 5 15,16 2 6-15,-16-1 8 0,12 3-9 0,-12 1-5 16,17 2-8-16,-17 2-13 0,16 2-5 0,-9 2-6 15,0 1-3-15,0 3-2 0,-2 1 4 0,3 0 4 16,-2 0-2-16,2 22 2 0,-4-22-26 0,3 29-16 16,0-11-33-16,1 4-27 0,-3 0-13 0,-2 3-25 15,0-1-20-15,-3 3-34 0,0-2-40 0,0 0-38 16,0 3-37-16,0 0-53 0,-19-1-121 0,19-2-234 16,0-2 92-16</inkml:trace>
  <inkml:trace contextRef="#ctx0" brushRef="#br1" timeOffset="39636">4423 6013 2908 0,'25'-16'9'0,"0"-1"24"0,-5 0 54 16,-2-1 52-16,-7-1 19 0,2 1-20 0,-7 0-51 16,-3 2-51-16,-3 2-32 0,0 3-2 0,0 0-6 15,-20 1 0-15,20 3 4 0,-22 1 0 0,7 2-5 16,-1 2-1-16,-4 1-21 0,1 1-28 0,-1 0-11 15,-1 0-23-15,2 0 6 0,-3 0-1 0,5 15 3 16,2-15 6-16,2 13 6 0,2-13 20 0,5 19 17 16,2-19 10-16,4 18 6 0,0-8 8 15,0-2-1-15,0 1 8 0,21-3 3 0,-21 0 1 16,20-6-3-16,-20 8 3 0,27-8 1 0,-13 2-1 16,1-2 1-16,-1 0 2 0,2 0 15 0,-2 0 19 15,1 0 15-15,-1 0 23 0,0-15 3 0,-2 15 8 16,-1 0 9-16,0 0 1 0,-3-11 3 0,0 11-4 15,-2 0-3-15,-1 0-18 0,-2 0-15 0,-2 0-9 16,1 0-19-16,-2 0-8 0,1 0-9 0,-1 0 3 16,0 0 37-16,0 0 31 0,0 0 12 0,0 0-5 15,0 15-22-15,0-15-16 0,-21 17 5 0,21-17-6 16,-14 23-2-16,14-11-7 0,-14 0-14 0,14 2-5 16,-19 2-10-16,10-1-9 0,1 3-6 15,-1-1 3-15,-2 2-2 0,0 1 0 0,0 3-1 16,-1-2-12-16,-1 2-63 0,1-3-77 0,-5-2-83 15,0 5-120-15,-2-4-85 0,-4-1-100 0,-2-2-302 16,-3-3 6-16,-6-4 145 0</inkml:trace>
  <inkml:trace contextRef="#ctx0" brushRef="#br1" timeOffset="40400">1312 5903 2975 0,'20'0'2'0,"-20"0"3"0,0 0 21 15,14 0 41-15,-14 0 39 0,0 0 33 0,0 0 16 16,0 0-7-16,0 0-9 0,0 0-17 0,0 0-30 16,0 0-25-16,0 0-28 0,0 0-19 0,0 0 0 15,0 0 13-15,0 0 13 0,0 0 11 0,0 0 4 16,0 0-4-16,0 0-3 0,0 0 2 0,0 14 7 16,0-14-1-16,0 0-3 0,0 11 2 0,0-11-12 15,18 7-11-15,-18-7-4 0,25 9-13 0,-5-4-5 16,4-2-5-16,5 1-1 0,2 0-7 0,6-1-4 15,8 1-2-15,8 1-1 0,10-2 3 16,9 4-4-16,15 0 0 0,12 1-4 0,22 2-1 16,10 3 6-16,14 2-4 0,14 0 3 0,12 5 4 15,13 0 1-15,-1 3 2 0,6 2 3 0,-1-2 7 16,-2 2 37-16,-1 2 21 0,-9 2 39 0,-10 1 23 16,-14-3-2-16,-12 0-10 0,-13-3-25 0,-16 1-23 15,-14-4-27-15,-17-3 5 0,-18-4-17 0,-14-4-15 16,-11-4-6-16,-10 0-20 0,-13-4-26 0,-5-2-76 15,-6 1-56-15,-3-1-50 0,0 0-56 0,-23 0-14 16,23 0-90-16,-33 0-120 0,7 0-144 0,-3 0-413 16,-2 0 140-16</inkml:trace>
  <inkml:trace contextRef="#ctx0" brushRef="#br1" timeOffset="41161">1426 5136 2890 0,'0'0'26'15,"0"0"1"-15,0 0 8 0,0 0 30 0,0 0-1 16,0 0 33-16,0 0 25 0,0 0 7 0,0 0 9 16,0 0-17-16,0 0-17 0,0 0-32 0,0 0-28 15,0 0-17-15,14 0-18 0,-14 0-5 0,0 0-7 16,13 0 2-16,-4 0 2 0,2 0 3 0,0 0 18 15,9 17 14-15,0-17 13 0,3 11 5 0,7-11-4 16,5 9-11-16,7-9-6 0,9 11-3 0,13-11 5 16,7 10 9-16,21-6 2 0,12 1 6 0,10 1-9 15,15 3-7-15,12-1 11 0,13 5 15 0,8 0 21 16,7 3 21-16,2 0-8 0,-5 1-9 0,0 0-4 16,-11 0-22-16,-10 1 4 0,-11-2-7 15,-18-3-18-15,-17 1 1 0,-10-1-17 0,-17-3-15 16,-14 0 0-16,-12-4-5 0,-12-3-4 0,-9 1-5 15,-11-3-29-15,-4 0-88 0,-7-1-38 0,-3 2-45 16,0 2-44-16,0 1-7 0,-24 2-92 0,24 2-107 16,-28 2-129-16,8 2-379 0,0 0 117 0,-3-2 161 15</inkml:trace>
  <inkml:trace contextRef="#ctx0" brushRef="#br1" timeOffset="58500">8635 5034 1445 0,'0'-1'33'0,"0"0"31"0,0 0 14 0,0 1 4 16,0-1-14-16,0 1-15 0,0 0 7 0,0 0 25 15,0 0 10-15,0 0 7 0,0 0 0 0,0 0-5 16,0 0-11-16,0 0-11 0,0 0-4 0,0 0-14 16,0 0-6-16,0 0 0 0,0 0 5 0,0 0 7 15,0 0 14-15,0 0 11 0,0 0 1 0,0 0 2 16,0 0-8-16,0 0 0 0,0 0-7 0,0 0-4 15,0 0-13-15,0 0-10 0,0 0 2 16,0 0 1-16,0 0 6 0,0 0-1 0,0 0-3 16,0 0-4-16,0 0-2 0,0 0-1 0,0 0-1 15,0 0 2-15,0 0 0 0,0 0-1 0,0 0 1 16,0 0-3-16,0 0-2 0,16 0-6 0,-16 0-11 16,0 0-5-16,15 0-8 0,-1 0-3 0,5 0 0 15,7 0-4-15,8 0-2 0,8 13 2 0,11-13-4 16,9 0-2-16,9 0 2 0,7 0-6 0,9 10 3 15,6-10 3-15,1 0-1 0,5 9 5 0,4-9-5 16,2 10-1-16,1-7 10 0,2 2 23 0,-2 0 11 16,-1-1 9-16,-1 0-3 0,-5 0-20 15,-9 0-5-15,-9-1-14 0,-13-1-1 0,-9-1-6 16,-10 2-1-16,-10-3 3 0,-9 2-1 0,-9-1 0 16,-7 1 0-16,-4-2-1 0,-1 1-2 0,-6-1-2 15,-3 0-18-15,0 0-48 0,0 0-69 0,0 0-93 16,0 0-92-16,0 0-43 0,0 0-51 0,0 0-47 15,-26 0-189-15,26 21-128 0,-38-21 121 0</inkml:trace>
  <inkml:trace contextRef="#ctx0" brushRef="#br1" timeOffset="59200">8228 5499 2008 0,'-14'0'23'0,"1"0"7"15,2 0 38-15,2 0 19 0,3 0-5 0,3 0 15 16,-2 0-24-16,4 0-4 0,-1 0 6 0,1 0 4 15,-1 0 11-15,2 0 15 0,0 0 6 0,0 0 7 16,0 0 2-16,0 0 1 0,0 0-1 0,0 0-6 16,0 0-16-16,0 0-27 0,20 0-32 0,-20 0-25 15,34 0-10-15,-7 0 6 0,8 0 14 0,10 0 4 16,9-14 4-16,7 14-9 0,7 0-13 0,10-15-3 16,7 15-6-16,10-7-3 0,7 7 5 15,11 0-6-15,5-4 2 0,9 4-2 0,2 0 2 16,2 0 19-16,1 0 21 0,-5-4 20 0,-6 0 9 15,-4 3 4-15,-10-3-10 0,-10 1-11 0,-5 0-4 16,-12 1-15-16,-7 0-10 0,-12 1-7 0,-12-1-11 16,-8 1-2-16,-14 1-7 0,-6 0-5 0,-6 0-45 15,-7 0-60-15,-8 0 1 0,0 0-50 0,0 0-24 16,-20 21-27-16,20-21-110 0,-39 26-96 0,14-9-219 16,-6 0-140-16,-6-2 115 0</inkml:trace>
  <inkml:trace contextRef="#ctx0" brushRef="#br1" timeOffset="62388.01">8248 5992 1648 0,'0'2'34'0,"0"-2"13"0,0 1 4 16,0-1 20-16,0 0-11 0,0 0 7 0,0 0 23 15,0 0 5-15,0 0 7 0,0 0 0 0,0 1 0 16,0 0-3-16,0-1-4 0,0 0-3 0,0 1-5 16,0-1-4-16,0 1-8 0,-13-1-2 15,13 0-2-15,0 0 2 0,0 0 1 0,0 0-1 16,0 0 0-16,0 0-3 0,0 0 0 0,0 0 4 15,0 0 3-15,0 0 1 0,0 0 1 0,0 0-1 16,0 0 5-16,0 0 1 0,0 0 1 0,0 0-14 16,13 0-22-16,-13 0-21 0,14 0-17 0,0 0-2 15,1 0-3-15,7 0 12 0,4 0 10 0,4 0 8 16,5 0 1-16,6 0-13 0,2 0-12 0,1 0-8 16,4 0 1-16,3 0 6 0,3 0 3 0,0 0 3 15,4 0 11-15,1 0-4 0,1 0-2 0,10 0-9 16,3 0-7-16,4 0-2 0,7 0 9 0,3 0 26 15,-4 0 9-15,3 0 3 0,-1 13-1 16,-3-13-20-16,-3 0-10 0,-4 12-2 0,-1-12-12 16,-6 0 3-16,5 9-2 0,-2-9 10 0,-2 8 25 15,-4-8 12-15,-3 6 24 0,-6-3 9 0,-8 0 1 16,-5-1 10-16,-9-2 4 0,-7 2 3 0,-7-2-15 16,-6 1-31-16,-4-1-25 0,-5 0-29 0,-3 0-1 15,-2 0 5-15,1 0-9 0,-1 0 0 0,0 0-17 16,0 0-85-16,0 0-70 0,0 0-87 0,0 0-99 15,0 0-50-15,0 0-100 0,-17 0-69 0,17 0-141 16,0 0-239-16,-15 0 174 0</inkml:trace>
  <inkml:trace contextRef="#ctx0" brushRef="#br1" timeOffset="84736">6559 9321 2386 0,'13'0'8'0,"-13"0"4"16,0 0 7-16,9 0 25 0,-9 0 1 0,0 0 11 15,0 0 18-15,0 0-2 0,0 0 17 0,0 0 7 16,0 0-3-16,0 0-2 0,0 0-10 0,0 0-15 15,0 0-14-15,0 0-6 0,0 0 6 0,0 0 12 16,0 0 25-16,0 0 12 0,0 0 8 0,0 0 3 16,0 0-9-16,0 0-6 0,0 0-5 15,0 0-7-15,0 0-10 0,0 0-3 0,0 0-10 16,0 0-6-16,0 0 2 0,0 0 2 0,0 0-1 16,0 0 7-16,0 0-5 0,0 0-4 0,0 0-5 15,0 0-5-15,0 0-2 0,0 0-1 0,0 0 5 16,0 0 1-16,0 0 9 0,0 0 2 0,0 0 5 15,0 0 1-15,0 0-15 0,0 0-14 0,17 0-16 16,-17 0-14-16,19 0-5 0,-5 0 4 0,6 0-3 16,5-14 18-16,7 14 25 0,7 0 9 0,6-13 17 15,6 13-20-15,8-10-6 0,6 4-5 0,8 1-21 16,3-1-4-16,6 1-9 0,5 0-11 0,3 1 3 16,6 0 4-16,5 2-8 0,1 0 8 15,4 0-4-15,1 1-8 0,-2 1 8 0,-3-1 16 16,-1 0 12-16,-5 0 16 0,-6 1-4 0,-8-2-12 15,0 1-1-15,-6 1 15 0,-1 0 21 0,1 0 27 16,0 0 16-16,-2 0 4 0,1 0-3 0,-1 0-18 16,-3 0-14-16,-4 0-18 0,-7 14-13 0,-5-14-12 15,-10 0-5-15,-7 0-6 0,-7 0-6 0,-9 0-5 16,-6 0-1-16,-5 9-4 0,-5-9-5 0,-3 0 0 16,-2 0-6-16,-1 0-17 0,0 0-65 0,0 0-112 15,0 0-187-15,0 0-148 0,-17 0-105 0,17 0-104 16,-17 0-86-16,5 0-361 0,-5 0 169 0</inkml:trace>
  <inkml:trace contextRef="#ctx0" brushRef="#br1" timeOffset="85764">6569 8699 2974 0,'9'0'35'16,"2"0"53"-16,-11 0 63 0,11 0 63 0,-11 0 18 15,4 0-6-15,-4 0-26 0,0 0-25 0,0-13-12 16,0 13-3-16,0 0-1 0,0 0 6 0,0 0-19 16,0 0-21-16,0-8-25 0,0 8-32 0,0 0-15 15,0 0-24-15,0 0-11 0,0 0-11 0,0 0 43 16,0 0 73-16,0 0 19 0,0 0 8 15,-18 23-41-15,18-23-47 0,0 24 11 0,-20-7 7 16,20 1-2-16,-17 2-11 0,17 1-19 0,-14 3-4 16,14 0-5-16,-14 1-13 0,14 1-2 0,-8 2-14 15,8 0 0-15,0 0-1 0,0 2-8 0,0-2 1 16,0 1-5-16,0-1 6 0,0-2 4 0,0-3 3 16,0-2 1-16,0-2-8 0,0-4-4 0,0-2-2 15,0-3-5-15,0-3-39 0,0-1-64 0,0-2-75 16,0-2-123-16,-14-2-103 0,14 0-45 0,0 0-61 15,0 0-30-15,0-19-19 0,-8 19-90 16,8-20-242-16,0 20 95 0,0-24 165 0</inkml:trace>
  <inkml:trace contextRef="#ctx0" brushRef="#br1" timeOffset="86944">6594 8678 1982 0,'0'0'22'0,"0"0"6"0,0 0 10 0,3 0 31 15,-3 0 6-15,0 0 22 0,0 0 12 0,0 0-13 16,0 0-12-16,0 0-21 0,0 0-6 0,0 0-2 16,0 0-2-16,0 0 11 0,0 0 4 0,0 0 5 15,0 0 5-15,0 0 5 0,0 0 16 0,0 0 15 16,0 0 8-16,0 0-6 0,18 0-21 0,-18 0-26 16,16 13-14-16,-16-13 0 0,22 0 0 0,-7 0-1 15,-1 10 1-15,1-10-5 0,1 0-9 0,6 0-2 16,1 7-13-16,0-7-6 0,5 4 0 0,2-4 5 15,1 1 2-15,3 1-1 0,0 1-1 16,3-2-9-16,2 1 3 0,3 0-1 0,-2 0 11 16,2 1 6-16,0-1 0 0,1 0 3 0,-1 0-6 15,1 0-5-15,-1 1-1 0,3-2 0 0,-3 1 12 16,0 0 2-16,0-1 7 0,-4 0 6 0,3 1-17 16,-2-2 5-16,-2 1-9 0,-3-1-8 0,0 0-5 15,-1 0-8-15,-1 0-9 0,1 0 1 0,-2 0-3 16,0 0 0-16,1-15 2 0,-1 15-5 0,2 0 10 15,-2 0-4-15,1-13-1 0,-2 13 1 0,-1 0-8 16,-1-7 0-16,2 7 5 0,-1 0 0 0,2 0 5 16,-1 0-9-16,-1 0 1 0,2 0 10 15,2 0-6-15,-2 0 5 0,1 0 1 0,-1 0-7 16,2 0 2-16,-2 15 4 0,0-15-4 0,-3 0-2 16,-2 0 0-16,0 0 1 0,-1 10 2 0,-2-10-3 15,-1 0 3-15,-2 0 11 0,-3 0 15 0,3 0 17 16,-3 0 4-16,-1 0-14 0,-2 0-17 0,1 0-11 15,-4 0-14-15,2 0 6 0,-2 0 4 0,-1 0-7 16,3 0 9-16,-2 0-6 0,3 0-3 0,-2 0 6 16,4 0-7-16,-3-10 8 0,3 10-1 0,-1 0-6 15,-1 0 7-15,0 0-4 0,0-4-3 0,-1 4 6 16,-1 0-3-16,1-3 1 0,-1 2 2 0,-1 0-2 16,1 0-1-16,-1 0 0 0,0-1 3 15,0 1-2-15,0 0-1 0,-2 0 4 0,2 0-7 16,-2-2 2-16,0 2 1 0,-1 1-4 0,0-3 4 15,0 3-1-15,-1-1 0 0,1 0 1 0,-2 0 3 16,1 1-6-16,-3-1 4 0,-1 1-1 0,0 0-2 16,-1 0 5-16,1 0 0 0,-1-2-6 0,-2 2 3 15,0 0 1-15,0 0-1 0,0 0 6 0,0 0-6 16,0 0 7-16,0 0-3 0,0 0 11 0,0 0 35 16,0 0 9-16,0 0 11 0,0 0 0 0,0 0-16 15,0 0-4-15,0 0 2 0,0 0-7 0,0 0-12 16,0 0-16-16,0 0-12 0,0 0-6 0,0 0-11 15,0 0-1-15,0 0-4 0,0 0-4 16,0 0 17-16,0 0 4 0,0 0 4 0,0 0 9 16,0 19-4-16,-22-19-14 0,22 25 10 0,0-9-5 15,-20 3 1-15,20 0 12 0,-13 1-11 0,13 3-6 16,-14 1 0-16,14-2 10 0,-10 3 3 0,10 4 5 16,-11-1 3-16,8 3-14 0,-1 1-4 0,1-2 9 15,-1 1-17-15,2 0 8 0,-1-3 5 0,0-1-5 16,-2-5 9-16,4-2-4 0,-4-3-8 0,2-2 12 15,0-3-13-15,0-3 1 0,0-2 13 0,1-3-9 16,1-1 20-16,-1-2 1 0,2 1 0 0,0-2-4 16,0 0-5-16,0 0 0 0,0 0-12 15,0 0-91-15,0 0-141 0,0 0-131 0,0-16-132 16,0 16-102-16,0-15-70 0,0 15-295 0,0-22-26 16,0 10 188-16</inkml:trace>
  <inkml:trace contextRef="#ctx0" brushRef="#br1" timeOffset="89204">6507 9257 1462 0,'0'0'40'16,"0"0"18"-16,0 0 43 0,0 0 37 0,0 0 0 15,0 0 12-15,0 0-14 0,0 11-7 0,0-11-9 16,0 0-5-16,0 0-2 0,0 0-4 0,0 0-10 16,0 0-2-16,0 0-1 0,0 0-9 0,0 0 1 15,0 0-7-15,0 0-7 0,0 0 0 0,0 0-7 16,0 0 0-16,0 0-5 0,0 0-4 0,0 0-5 16,0 0-8-16,0 0-11 0,0 0-8 15,0 0-10-15,0 0-4 0,0 0-7 0,0 0-2 16,0 0-3-16,0 0-4 0,0 0 5 0,0 0-4 15,0 0 5-15,0 0 1 0,0 0-5 0,0 0 5 16,0 0-4-16,0 0-1 0,0 15 4 0,0-15-2 16,0 0-1-16,-14 11 3 0,14-11-1 0,0 0-1 15,0 9-1-15,0-9-6 0,0 0-27 0,0 9-38 16,0-9-56-16,0 6-74 0,0-3-82 0,0 0-106 16,22-1-280-16,-22-2-109 0,20 0 107 0</inkml:trace>
  <inkml:trace contextRef="#ctx0" brushRef="#br1" timeOffset="95028.01">10659 9011 2606 0,'0'0'26'0,"0"0"-5"16,0 0 12-16,0 1 22 0,0-1 0 0,0 0 26 16,0 0 17-16,0 0 7 0,0 0 1 0,0 0-1 15,0 0-8-15,0 0-10 0,0 0-19 0,0 0-19 16,0 0-16-16,0 0-11 0,0 0 4 0,0 0 16 16,0 0 11-16,0 0 13 0,0 0 5 0,0 0-12 15,0 0-12-15,0 0-26 0,0 0-17 0,21 0-2 16,-21 0-1-16,27 0 14 0,-9 0 20 0,7-14 13 15,5 14 12-15,5 0-2 0,5-10-17 0,9 10-12 16,3-10-10-16,9 10 0 0,5-7 4 0,7 7 8 16,5-7 5-16,1 4-2 0,5 1 3 15,-2 0 1-15,1-1-11 0,0 2-4 0,-1-2-14 16,-2 0-9-16,-1-1 3 0,-1 2 16 0,-2 0 25 16,-3 0 0-16,-5-1 14 0,-3 2-20 0,-6-1-28 15,-6 1 8-15,-10-1-15 0,-6 1-1 0,-9 0 4 16,-4 1-4-16,-9-2-5 0,-4 2 3 0,-5 0-7 15,-1 0-47-15,-4-1-57 0,-1 1-80 0,0 0-101 16,0 0-37-16,0 0-51 0,-21 0-49 0,21 0-83 16,-33 17-325-16,11-17 113 0</inkml:trace>
  <inkml:trace contextRef="#ctx0" brushRef="#br1" timeOffset="95664">10277 9488 3322 0,'-1'4'-6'16,"-1"-1"4"-16,2-1 0 0,0 0 7 0,0-2 46 16,0 0 38-16,0 0 52 0,0 0 45 15,0 0 12-15,0 0 0 0,0 0-19 0,0 0-24 16,0 0-28-16,0 0-24 0,0 0-22 0,0 0-15 16,0 0-18-16,16 0-17 0,-16 0-1 0,18 0-7 15,-4 0 2-15,5 0 14 0,2 0 12 0,6 0 14 16,4 0 12-16,3 0 20 0,6 0-10 0,5 0-11 15,3 0-6-15,5 14-19 0,7-14 20 0,7 0-1 16,8 0 5-16,4 0 4 0,6 0-8 0,8 0-9 16,8 0-19-16,4 0-24 0,4 0-18 0,5 0 11 15,3 0 25-15,2 0 25 0,2 0 23 0,0 0 13 16,-6 0 10-16,-2 0 1 0,-8 16-4 0,-9-16-10 16,-9 0-12-16,-11 0-11 0,-11 0-1 15,-9 0-1-15,-14 0-5 0,-10 0-9 0,-7 0-17 16,-8 0-17-16,-6 0-11 0,-2 0-8 0,-7 0-6 15,0 0-2-15,-2 0-32 0,0 0-61 0,0 0-76 16,0 0-127-16,0 0-147 0,0 0-94 0,0 0-65 16,0 0-46-16,0 0-14 0,-16 0-110 0,16 0-276 15,-12 0 171-15</inkml:trace>
  <inkml:trace contextRef="#ctx0" brushRef="#br1" timeOffset="96293">12756 8956 2737 0,'0'1'16'0,"0"-1"18"16,0 2 24-16,0-2 35 0,0 0 28 0,0 0 29 16,0 0 31-16,0 0 14 0,0 0 6 15,0 0-7-15,0 0-22 0,0 0-24 0,0 0-26 16,0 0-19-16,0 0-13 0,0 0 2 0,0 0-1 0,0 0-4 15,0 0-20-15,0 0-25 0,22 0-17 16,-22 0-16-16,19 0 2 0,-4-12 22 0,4 12 10 16,7 0 16-16,5 0 7 0,5-9-19 0,4 9-20 15,6 0-2-15,6 0 14 0,2 0 36 0,5 0 31 16,1 0 28-16,4 0 16 0,-4 0-13 0,-1 0 4 16,-3 0-11-16,-5 0-11 0,-6 0-5 0,-6 0-17 15,-8 0-13-15,-6 0-3 0,-7 0-2 0,-4 0-9 16,-6 0-17-16,-2 0-24 0,-3 0-16 0,-1 0-9 15,-2 0-2-15,0 0-9 0,0 0-61 16,0 0-85-16,0 0-149 0,0 0-175 0,0 0-66 16,0 0-40-16,0 0-9 0,-17 0-6 0,17 0-132 15,-27 0-285-15,10 15 161 0</inkml:trace>
  <inkml:trace contextRef="#ctx0" brushRef="#br1" timeOffset="96872">12691 9772 2995 0,'-1'2'14'0,"1"0"37"0,-4-2 57 16,4 1 62-16,0-1 59 0,0 0 25 0,0 0 0 15,0 0-27-15,0 0-51 0,0 0-30 0,0 0-38 16,0 0-20-16,0-13-2 0,0 13-13 0,0 0-7 16,16-11-8-16,-16 11 3 0,22 0-1 0,-7-9 22 15,7 9 26-15,7 0-3 0,7 0 8 0,6 0-5 16,4 0-12-16,9 0 4 0,2 0 2 0,7 0 11 15,1 0 8-15,3 0 5 0,-1 0-6 16,1 0-6-16,-2 0 7 0,-2 0 4 0,-8 0 9 16,-7 0 1-16,-5 0-6 0,-5 0-5 0,-8 0-6 15,-8 0-13-15,-6 0-19 0,-6 0-22 0,-2 0-22 16,-3 0-17-16,-3 0-13 0,-1 0-6 0,-2 0-6 16,0 0-3-16,0 0 1 0,0-9-15 0,0 9-62 15,0 0-73-15,0 0-104 0,0 0-129 0,-17 0-152 16,17 0-112-16,-11 0-74 0,11 0-107 0,-19 0-92 15,4 0-241-15,1 0 180 0</inkml:trace>
  <inkml:trace contextRef="#ctx0" brushRef="#br1" timeOffset="125986">12708 8318 1504 0,'0'0'39'0,"0"-2"35"0,0 2 25 16,0-1 14-16,0 1-18 0,0-2-17 0,0 1-4 15,0-1 5-15,0 1 1 0,0-1-6 16,0 1 2-16,0 1 1 0,0-1-4 0,0 1-3 16,0-2-11-16,0 0 5 0,0 2-2 0,0-2 11 15,0 1 10-15,0-2-5 0,0-1 0 0,0 1 1 16,0-1-3-16,0-1 3 0,0 1 11 0,0-2 6 16,0 2 4-16,0-2 0 0,0 1-2 0,0-1-4 15,0 1 6-15,0 0 4 0,0 1-2 0,0 1-4 16,-9-1-11-16,9 1-5 0,0 0-4 0,0 0 0 15,0 2-4-15,0-1 0 0,0 1 2 0,0-1-1 16,0 1-3-16,0 1-3 0,0-2-9 0,0 2 6 16,0-1-4-16,0 1-7 0,0 0-9 15,0 0-3-15,0 0-1 0,0 0-4 0,0 0 0 16,0 0-16-16,0 0 1 0,0 0-5 0,0 0 4 16,0 0 29-16,0 0 43 0,0 0 21 0,0 0 15 15,0 17-11-15,0-17-34 0,0 18-4 0,0-18-12 16,0 25-1-16,0-11-9 0,0 0 6 0,0 3-3 15,0-1-7-15,0 3-7 0,0-1-15 0,0 1-10 16,0 1-8-16,0-1-3 0,0 3-3 0,0-1 1 16,0 1 3-16,0 2 19 0,0-1 7 0,0 2 7 15,0 0-1-15,0 0-19 0,0 1-13 0,0 0-7 16,0-1 0-16,0 0-3 0,0 0 7 0,0-1 2 16,0 0-9-16,0-1 6 0,0 0-12 15,0 0 4-15,0 0 3 0,0-3-1 0,0 0 1 16,-19-1-6-16,19-1 3 0,0 1-4 0,-12-3 6 15,12-1-4-15,0-2 3 0,-8 2 5 0,8-3-11 16,0-1 10-16,-6-2-9 0,6-5-2 0,0 1 11 16,-3-2-9-16,3-1 9 0,0 0 1 0,0-1-3 15,-3-1 5-15,3 0-5 0,0 0 0 0,0 0-3 16,0 0-3-16,0 0-4 0,0 0-40 0,0-16-54 16,0 16-92-16,0 0-137 0,0-18-117 0,0 18-78 15,0-19-25-15,0 7 3 0,15 0-26 0,-15 1-97 16,0-1-348-16,0-3 116 0,14-2 183 0</inkml:trace>
  <inkml:trace contextRef="#ctx0" brushRef="#br1" timeOffset="127110">12769 8222 1715 0,'-5'-1'19'16,"0"-2"24"-16,1 2 11 0,-1-1 14 0,0 1 5 15,1 1 3-15,2-5 19 0,-3 4 4 0,2 1-4 16,2-1-3-16,-2 0 3 0,1 0 13 15,-1 1 22-15,2 0 14 0,1 0 6 0,-2 0 6 16,2 0-7-16,0 0-1 0,0 0-6 0,0 0-11 16,0 0-12-16,0 14-17 0,0-14-10 0,19 0-9 15,-19 13 0-15,0-13 1 0,18 0 1 0,-18 12 10 16,13-12-5-16,-13 7 10 0,15-7 4 0,-6 6-8 16,-1-6 5-16,3 4-7 0,1-4-9 0,2 1-1 15,0 1 6-15,2-2 5 0,-1 1 3 0,1-1 7 16,2 0-14-16,-1 0-17 0,2 0-4 0,-2 0 1 15,3 0 2-15,-1 0-1 0,3 0-3 16,-2 0-13-16,1 0-8 0,3 0-2 0,-1 0-3 16,2 0 0-16,0 1-2 0,1-1 7 0,2 0-8 15,-2 0-11-15,4 0 4 0,-4 0-4 0,2 0 10 16,0 0-1-16,-3 0-7 0,-1 0 2 0,1 0-13 16,-3 13 0-16,0-13 12 0,-2 0-1 0,-3 0 7 15,0 0-3-15,-3 0-11 0,0 0-8 0,-5 7-2 16,2-7 4-16,-5 0 2 0,0 0 11 0,-3 0-5 15,2 0 2-15,-3 0-6 0,-1 0-11 0,-1 0-1 16,0 0-3-16,0 0 0 0,0 0 2 0,0 0 5 16,0 0-3-16,0 0 4 0,0 0-3 0,0 0-3 15,0 0 4-15,0 0 4 0,0 0 3 16,0 0 1-16,0 0-2 0,0 0-5 0,0 0 4 16,0 0-5-16,0 0-1 0,0 0 0 0,0 0-7 15,0 0 2-15,0 0-4 0,0 0 1 0,0 0-2 16,0 0-4-16,0 0 4 0,0-10-5 0,0 10 2 15,17 0-1-15,-17 0-2 0,0 0 2 0,0 0 3 16,0 0 2-16,0 0-6 0,8 0 1 0,-8 0 0 16,0 0-6-16,0 0 10 0,0-5-2 0,0 5-3 15,0 0 3-15,0 0-4 0,0 0 1 0,0 0 1 16,0 0 0-16,0 0 1 0,0 0 1 0,0 0-1 16,0 0 1-16,0 0 4 0,0 0-6 0,0 0 0 15,0 0 2-15,0 0-8 0,0 0 5 0,0 0-3 16,0 0-8-16,0 0 4 0,0 0-2 15,0 0 2-15,0 0 6 0,0 0 5 0,0 0 6 16,0 20 6-16,0-20-4 0,0 24 0 0,-17-9-9 16,17 3-1-16,0 1 8 0,-19 2-6 0,19 0 4 15,-12 0-1-15,12 1-1 0,-17 0 0 0,9 1-2 16,2 1 6-16,-2-1-4 0,0 1 0 0,1 1-2 16,-1 0-4-16,2-1 2 0,0-1 4 0,-1 3 0 15,3-2-2-15,-2 0 0 0,2-2-2 0,0 0 0 16,1 0 2-16,-2-2 2 0,3 1-4 0,-1-3 3 15,0 0-1-15,2-2-4 0,-2-3 3 16,1 2 2-16,1-6-6 0,-3-1 6 0,1-1 0 0,2-3-5 16,-1-1 9-16,1-2-4 0,1 0 1 15,-2-1 7-15,2 0-1 0,0 0 1 0,0 0 1 16,0 0-4-16,0 0-1 0,0 0 3 0,0 0-5 16,0 0 2-16,0 0-5 0,0 0-75 0,0 0-95 15,0-19-176-15,0 19-253 0,0-17-127 0,0 4-158 16,0 1-173-16,16-3-221 0,-16 0 199 0</inkml:trace>
  <inkml:trace contextRef="#ctx0" brushRef="#br1" timeOffset="138896">14894 8077 2236 0,'0'0'10'0,"0"0"5"0,0 0 5 15,0 0 15-15,0 0 15 0,0 0 26 0,0 0 21 16,0 0 12-16,0 0 1 0,0 0-4 0,0 0-5 16,0 0-1-16,0 0-10 0,0 0 5 0,0 0-3 15,0 0-2-15,0 0 2 0,0 0-5 0,0 0 0 16,0 0 0-16,0 0-2 0,0 0-6 0,-17 0-1 15,17 0-9-15,0 0-9 0,0 0 0 0,0 0-6 16,0 0 0-16,0 0 4 0,0 0 1 0,0 0-4 16,0 0-10-16,0 0-5 0,0 0-19 0,0 0-6 15,0 0 2-15,19 0 1 0,-19 0 12 0,21 0 6 16,-8 0-2-16,2 0-2 0,1 0-9 0,1 0 7 16,1 0 8-16,1 0 5 0,1 0 10 15,2 0-3-15,3 0-1 0,0 0-6 0,2 7 2 16,1-7-5-16,3 0 1 0,3 4 9 0,2-4 1 15,4 3 5-15,2-3-1 0,3 0-10 0,3 2 8 16,2-2 19-16,1 0 11 0,0 0 14 0,3 0-13 16,-1 0-19-16,0 0-19 0,3 0-6 0,-4 0-5 15,6 0 1-15,-1 0 7 0,2 0-5 0,0 0-6 16,5 0-4-16,-1 0-12 0,4-12-7 0,-1 12-1 16,4 0-7-16,0 0-5 0,3 0 8 0,-2 0 1 15,2-7 6-15,1 7 9 0,4 0-9 0,-1 0 0 16,1 0-8-16,9 0-8 0,-3 0 3 0,4 0-4 15,2 17 1-15,0-17 11 0,-5 0-7 16,0 18 7-16,-4-18 3 0,0 12-7 0,-7-12-1 16,-3 10 2-16,-1-10-3 0,-2 10 6 0,0-4 5 15,-1-2 3-15,-3 1-1 0,-4-1-6 0,1-1 5 16,-7 1-4-16,-6-3 3 0,-2 1 7 0,-5 0-4 16,-7-2-4-16,-8 0-3 0,-1 0-4 0,-6 0-2 15,-9 0 7-15,-2 0-7 0,-2 0-1 0,-2 0 3 16,-1 0-12-16,-3 0-45 0,0 0-101 0,0 0-124 15,0 0-127-15,0 0-74 0,0 0-71 0,0 0-75 16,-24 0-96-16,24 0-332 0,-26 0 137 0,7 0 198 16</inkml:trace>
  <inkml:trace contextRef="#ctx0" brushRef="#br1" timeOffset="139988">14889 7557 3100 0,'0'0'19'0,"0"0"19"0,0 0 27 0,0 0 34 15,0 0 17-15,0 0 25 0,0 0 14 0,0 0 4 16,0 0-8-16,0 0-17 0,0 0-27 0,0 0-36 16,0 0-23-16,0 0-27 0,0 0-11 0,0 0-6 15,0 0-6-15,0 0-1 0,0 0 1 0,0 0 35 16,0 0 15-16,0 20 5 0,0-20 2 0,0 22-33 15,-18-7-9-15,18 2 4 0,0 3 29 0,-16 0 18 16,16 2-2-16,-12 2 0 0,12 0-29 0,-16 2-10 16,16-1-3-16,-9 2-2 0,5-1-5 15,4-2-7-15,-5 1 1 0,5-3-6 0,0 0 0 0,0-1 2 16,0-3 2-16,0-2-11 0,0 0 12 16,18-5-6-16,-18-1 1 0,0-1-45 0,13-2-65 15,-13-4-78-15,0-2-119 0,14 1-86 0,-14-2-98 16,11 0-102-16,-11 0-247 0,11-16 23 0,-11 16 152 15</inkml:trace>
  <inkml:trace contextRef="#ctx0" brushRef="#br1" timeOffset="141120">14948 7509 2695 0,'-1'0'11'0,"-1"0"14"0,2 0 9 0,0 0 13 16,0 0 7-16,0 0 9 0,0 0 9 0,0 0 12 16,0 0-6-16,0 0-5 0,0 0-11 0,0 0-10 15,0 0-1-15,0 0-1 0,0 0 11 0,0 0 11 16,0 0 12-16,0 0 16 0,17 13 1 0,-17-13-2 15,16 0-7-15,-16 13-8 0,20-13-3 0,-8 8-7 16,2-8-3-16,2 7-10 0,1-4 0 0,5 0-5 16,-1 0-8-16,4-2 0 0,6 2-4 15,3 0 4-15,3-1 6 0,7 0 2 0,2 1-3 16,4 0-2-16,1-2-1 0,5 2-10 0,-2 0-4 16,-1-2-2-16,1 2-13 0,-3-1-4 0,-1-1 2 15,-2 2-7-15,0-2 21 0,-3 1 6 0,-3-2 1 16,4 2-4-16,-4-1-17 0,0 0-4 0,3-1-3 15,-3 0-1-15,3 0 0 0,1 2-4 0,2-2-4 16,4 1-4-16,-1-1-2 0,5 0 0 0,-1 1 3 16,1 0 4-16,0 1 0 0,-2-2 6 0,-1 2-6 15,-3-1 0-15,-2 0 0 0,-3 0-4 0,-3 0 0 16,2-1 3-16,0 0-3 0,-4 0 4 0,4 0 3 16,-1 0-3-16,2 1 3 0,-2 0-3 15,4 0-4-15,-1 0 8 0,-1-1-1 0,2 2 4 0,1-1 0 16,-5 0-3-16,1 0-1 0,-2-1 1 15,-1 1 3-15,-3-1-3 0,-4 1 7 0,0 0-15 16,-3-1 0-16,-5 1 0 0,1-1-7 0,-6 0 7 16,-2 0 0-16,3 0 11 0,-4 0-7 0,1 0 0 15,-4 0-1-15,2 0-10 0,0 0 7 0,4 0 0 16,-7 0 4-16,6 0-4 0,-3 0 0 0,3 0-4 16,0 0-3-16,0 0 7 0,3 0-4 0,1 0 8 15,-1 0-5-15,5 0-3 0,-2 0 1 0,2 0-5 16,2 0 1-16,-2 0 7 0,1 0 4 0,0 0-4 15,2 0 4-15,-3 0-4 0,2 0 0 16,-5 10 0-16,1-10 3 0,-3 0-3 0,-3 0 1 16,-3 0 3-16,-3 0-4 0,-1 0 3 0,-5 0 1 15,1 0-5-15,-5 0 5 0,0 0-8 0,-1 0 1 16,-3 0 6-16,0 0-10 0,0 0 7 0,0 0-7 16,0 0-4-16,0 0 11 0,0 0-8 0,0 0 8 15,0 0 0-15,0 0 0 0,0 0 3 0,0 0 1 16,0 0 3-16,0 0-14 0,0 0 3 0,0 0 4 15,0 0-7-15,0 0 10 0,0 0-3 0,0 0-8 16,0 0 4-16,0 0 1 0,0 0-8 0,0 0 3 16,0 0-6-16,0 0-5 0,0 0 11 15,0 0-1-15,0 0 2 0,0 0 7 0,-14 0 0 16,14 0 1-16,0 22 13 0,-17-22-4 0,17 25-7 16,-17-10 4-16,7 4-8 0,-1-1 0 0,2 2 7 15,-5 0-8-15,3 3 11 0,2 0-1 0,-5 0-3 16,5 1 7-16,-2 2-16 0,5-1 4 0,-4 1-1 15,3-1-2-15,0-1 10 0,0 0-7 0,4-2 14 16,-4-1-8-16,4-1-8 0,-1-2 3 0,1-3-9 16,-1 0 9-16,4-3 4 0,-3-1-1 0,3-3-12 15,-3-2 4-15,3-2 5 0,0-2 8 0,0-1 12 16,0 0-4-16,0 0 4 0,0-1-16 0,0 0 7 16,0 0 5-16,0 0-3 0,0 0 7 15,0 0-7-15,0 0-10 0,0 0-21 0,0 0-130 0,0 0-125 16,0 0-146-16,0 0-192 0,0-17-131 15,0 17-405-15,0-12 150 0</inkml:trace>
  <inkml:trace contextRef="#ctx0" brushRef="#br1" timeOffset="147584">15779 9452 2850 0,'-1'0'20'0,"1"6"2"0,0-4-4 0,0 0-1 15,0 0-19-15,0-2-1 0,0 0 13 0,0 0 27 16,0 0 24-16,0 0 34 0,0 0 31 0,0 0-1 15,0 0-4-15,0 0-6 0,0 0-21 0,0 0-5 16,0 0 4-16,0 0-3 0,0 0 4 0,0 0 1 16,0 0-10-16,0 0-11 0,0 0-12 0,0 0-15 15,15 0-6-15,-15 0-5 0,16 0-1 0,-16 0 1 16,23 0 1-16,-9 0-3 0,2 0-6 0,1 0 2 16,4 0-2-16,-1 0 1 0,4 0-1 15,2 0-1-15,2-10-1 0,5 10 7 0,1 0 0 16,3 0-3-16,3 0-9 0,5 0-5 0,3-4 1 15,2 4 1-15,2 0-1 0,4-2-6 0,3 1 0 16,0 0-3-16,-2-1-2 0,4 0 1 0,-4 1-7 16,5 1 0-16,-4-3 1 0,-1 3-1 0,-1 0 0 15,0-1 3-15,1 0-10 0,-1 1 7 0,-2-1 7 16,0 0 8-16,-4 1 21 0,1 0 13 0,-6-1 15 16,-3-1 16-16,-2 2 0 0,-6-1-15 0,-3-1-26 15,-3 1-23-15,-1-2 0 0,-7 1 33 0,-5 0 30 16,1-1 17-16,-1 0-7 0,-1-1-28 0,-4 1-23 15,0-1-17-15,-2 0 12 0,5-1 19 16,-6 1 11-16,0-1 3 0,2 0-15 0,-3 0-18 16,2 0-7-16,-4-1-8 0,1 2 8 0,3-1-11 15,-5 0-2-15,2 1 6 0,-2 1 4 0,1 1 5 16,-2-1 4-16,1 1-5 0,-3 0-7 0,0 1-5 16,0 1-12-16,0-1-3 0,0 1-2 0,0 0 2 15,0-1 0-15,0 1 0 0,0 0-4 0,0 0 2 16,0 0 2-16,0 0-3 0,0 0 4 0,0 0-4 15,0 0 3-15,0 0 2 0,0 0 50 0,0 0 8 16,0 18-3-16,0-18 0 0,0 18-46 0,0-4-6 16,-17 2 0-16,17 1 6 0,0 3-6 15,-12 1 9-15,12 2 16 0,0 2 17 0,-11 3 8 16,11 2-2-16,-13 1-21 0,9 5-18 0,-4 2-5 16,2 3-3-16,-1 3 8 0,0 5-8 0,1 2 0 15,-1 4 0-15,1 2-9 0,0 1 5 0,-2 0 0 16,0-1-6-16,2 1 7 0,-2-7-4 0,-1-2 3 15,0-6-1-15,0-4-4 0,1-6 0 0,-1-6-4 16,-2-3 2-16,3-7 4 0,2-5 2 0,3-4-1 16,-4-2 8-16,7-3 0 0,-3-1-3 0,3-1 4 15,0-1-8-15,0 0-1 0,0 0-82 0,0 0-85 16,0 0-140-16,0 0-178 0,0 0-67 0,0 0-92 16,0 0-83-16,0 0-92 0,0-15-320 15,-15 15 174-15</inkml:trace>
  <inkml:trace contextRef="#ctx0" brushRef="#br1" timeOffset="148932">15713 9397 2200 0,'0'0'65'0,"0"0"49"0,0-9 39 0,0 9 47 16,0 0-22-16,0 0 3 0,0 0 16 0,0 0 6 15,0 0 7-15,0-5-13 0,0 5-13 0,0 0-19 16,0 0-16-16,0 0-11 0,0-3-14 0,0 3-14 16,0 0-20-16,0 0-20 0,0-1-23 0,0 1-21 15,0 0-11-15,0 0-15 0,0 0 1 0,0 0 66 16,0 0 28-16,0 20 18 0,0-20 24 0,0 25-39 15,0-9-18-15,-20 5 19 0,20 3 36 16,-25 2 2-16,9 1 8 0,2 2-12 0,-3 2-42 16,2 1-13-16,-2 1 2 0,3 3-12 0,-3-1-9 15,1-1-13-15,-2 2-25 0,4 2-2 0,-3-1-5 16,3 1-7-16,0-1 5 0,0-1-6 0,1 0-7 16,1-1 3-16,1-3-2 0,2-1 3 0,-1-3-1 15,3-3-2-15,-1-4 0 0,3-1 0 0,1-3 0 16,-1-5 3-16,3-1-4 0,-1-1 1 0,2-5 5 15,-1-1-6-15,2-1 5 0,0-1-1 0,-1 0-4 16,1-1 1-16,0-1 0 0,0 1-3 0,0 1 3 16,0 0 2-16,0 0-2 0,0 2 7 15,0 1-7-15,0 0 3 0,0-1-2 0,0 2-4 16,0 0 5-16,0 0-2 0,0 0 1 0,0-1 0 16,0 1-3-16,0 0 0 0,0-2 4 0,0 1 1 15,0-2 2-15,0 1 0 0,0 0-3 0,0-2-2 16,0 2 1-16,0-2-1 0,0 2-3 0,0-1 6 15,0 3-4-15,0-2 0 0,0 1 2 0,0 0-1 16,0-1 2-16,0 2-2 0,0-2 2 0,0 2-1 16,0-3-1-16,0 1 6 0,0-1-1 0,0 0 1 15,0-2-2-15,14 1 5 0,-14-2 0 0,0 0 0 16,0 0 4-16,0 0-4 0,0 0 1 0,0 0 3 16,0 0-6-16,0 0-6 0,0 0 1 0,9 0-3 15,-9 0 3-15,8 0 0 0,-4-13-2 16,3 13-2-16,-1 0-4 0,0 0 2 0,3 0-2 15,-1-9 3-15,1 9 2 0,2 0 3 0,2 0 0 16,0 0-3-16,1 0 1 0,2 0 0 0,-2 0-3 16,5 0 3-16,-1 0-3 0,1-4 2 0,-1 4 1 15,4-4-4-15,1 1-1 0,-3 0-3 0,7-1 5 16,-1 1-3-16,4 0 3 0,4 0 0 0,1 2-8 16,6 0 11-16,1 1 0 0,10 0 0 0,3 0 1 15,2 0-2-15,6 0-2 0,6 0 3 0,5 18-5 16,4-18 6-16,2 0-4 0,4 13 0 0,-2-13 3 15,3 0-7-15,-2 0 9 0,2 0 1 16,-1 0 18-16,-2 0 25 0,-5-16 1 0,2 16 7 16,-1 0-14-16,-2-20-20 0,0 20-1 0,-7-11-2 15,0 11 0-15,-4-10 2 0,-2 10-3 0,-2-7-4 16,-1 7 0-16,-7 0-7 0,-2 0 1 0,-4 0 4 16,1 0-5-16,-8 0 3 0,-3 0 3 0,-7 0-6 15,-2 0 6-15,-8 0 0 0,-3 0-2 0,-8 0 1 16,-1 0-5-16,-2 0-4 0,-6 0-3 0,2 0 0 15,-2 0-3-15,0 0-2 0,0 0 0 0,0 0-4 16,0 0-4-16,0 0-43 0,0 0-43 0,0 0-71 16,0 0-107-16,0 0-115 0,-13 0-82 15,13 0-55-15,0 0-60 0,-8 0-81 0,1 0-298 16,1 0-131-16,-2 0 175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7:33:59.512"/>
    </inkml:context>
    <inkml:brush xml:id="br0">
      <inkml:brushProperty name="width" value="0.05292" units="cm"/>
      <inkml:brushProperty name="height" value="0.05292" units="cm"/>
    </inkml:brush>
  </inkml:definitions>
  <inkml:trace contextRef="#ctx0" brushRef="#br0">15240 3896 2454 0,'0'0'34'0,"0"0"22"0,17 0 40 16,-17-15 50-16,0 15 17 0,17 0 24 0,-17-16 6 16,11 16-9-16,-11 0-14 0,0-13-10 0,14 13-24 15,-14 0-15-15,0-6-19 0,6 6-8 0,-6 0-8 16,0 0-3-16,0 0-10 0,0 0-16 0,3 0-10 16,-3 0-22-16,0 0 0 0,0 0-8 15,2 0 3-15,-1 0 3 0,-1 0 5 0,0 0-2 16,2 0-2-16,-1 0 6 0,-1 0 3 0,2 0 5 15,-1 0-3-15,2 0-7 0,2 0-6 0,3 10-15 16,1-10 1-16,4 0-6 0,5 6-3 0,4-6 15 16,6 7-9-16,4-3 6 0,6 0-3 0,3 1-6 15,4-1 5-15,3-1-2 0,7 0-2 0,7 1-5 16,9-1-3-16,8 0 1 0,13 0 5 0,7-1 0 16,16 1-3-16,4 0-1 0,11-1-1 0,7 0 3 15,5-2 0-15,9 3-3 0,8-2-2 0,-1 1 0 16,5 1 3-16,1 0 3 0,9 1-3 0,2-1-2 15,0 1-2-15,-3 0-3 0,-8 2 10 16,-2-2-3-16,-3 2 1 0,-5-2 1 0,-8 2-7 16,-8-3 8-16,-13 1 0 0,-9-1 0 0,-13-2 4 15,-13 0-1-15,-13-1 21 0,-15 0 16 0,-15 0 5 16,-10 0 3-16,-14 0-18 0,-6 0-22 0,-8 0-5 16,-4 0-19-16,-2 0-67 0,-3-12-59 0,0 12-76 15,0 0-92-15,0 0-64 0,0 0-61 0,-25 0-87 16,25 0-148-16,-26 0-180 0,6 0 126 0</inkml:trace>
  <inkml:trace contextRef="#ctx0" brushRef="#br0" timeOffset="1109.99">6812 4714 2554 0,'-3'0'1'0,"3"0"9"15,-3 0 20-15,3 0 35 0,-2 0 34 0,1 0 28 16,-2 0 19-16,1 0 0 0,2 0-1 0,-3 0-1 16,2 0-2-16,-1 0-4 0,2 0-5 15,0 0-12-15,0 0-7 0,0 0-9 0,0 10-5 16,0-10 2-16,0 0-1 0,0 0 0 0,0 0 1 16,0 0-5-16,0 0-1 0,12 0-5 0,-12 0-9 15,0 0-15-15,10 0-21 0,-10 0-15 0,15 0-20 16,-2 0-4-16,2 0-1 0,5-12 4 0,7 12 0 15,2 0-3-15,5-12 0 0,7 12-4 0,7-8 0 16,4 8 10-16,7-10-1 0,6 10-3 0,7-9-4 16,1 9-9-16,6-6 0 0,4 6 1 0,9 0 7 15,4 0-4-15,9 0-15 0,12 0 14 0,8 0-9 16,4 20 1-16,10-20 16 0,4 14-17 0,3-14 11 16,-1 17 24-16,1-17 38 0,-6 16 29 15,-5-16 29-15,-5 14 43 0,-8-7 17 0,-7-1 30 16,-13-2 10-16,-9 0-26 0,-14-2-30 0,-13 1-37 15,-11-3-23-15,-8 0-24 0,-11 0-26 0,-9 0-9 16,-5 0-10-16,-3 0 0 0,-5 0 8 0,-2 0-3 16,-4 0-6-16,-2-15-12 0,-1 15-14 0,-1 0-6 15,-1 0-2-15,-3 0-2 0,0 0-3 0,0 0 1 16,0 0-38-16,0 0-78 0,0 0-93 0,0 0-169 16,0 0-158-16,0 0-76 0,0 0-87 0,0 0-59 15,-13 0-89-15,13 0-260 0,-16 0 185 0</inkml:trace>
  <inkml:trace contextRef="#ctx0" brushRef="#br0" timeOffset="5187.99">14908 4770 1804 0,'-8'0'16'0,"4"0"8"15,1 0 13-15,1 0 24 0,2 0 7 0,-2 0 26 16,1 0 11-16,1 0 6 0,0 0-5 0,0 0-19 15,-2 0-16-15,2 0-16 0,0 0-16 16,0 0-8-16,0 0 0 0,0 0-5 0,0 0 4 16,0 0 7-16,0 0 5 0,0 0 5 0,0 0 9 15,0 0 2-15,0 0 4 0,0 0-5 0,0 0 5 16,0 0-5-16,0 0-2 0,0 0-2 0,13 0-6 16,-13 0-5-16,15 0-9 0,-2 0 6 0,2 12-2 15,5-12 3-15,4 0 3 0,5 7-5 0,7-7-3 16,4 4-8-16,7 0-5 0,5-1-3 0,7-2-10 15,8 1-2-15,6 0 1 0,3-1-1 0,4-1 4 16,7 1 0-16,6-1-4 0,6 0-5 0,10 0-4 16,10 2-4-16,10-1 4 0,7 2-1 15,10 1-1-15,4 0 2 0,7 2-6 0,6 0-2 16,0-2 4-16,-8 2 0 0,-7 0 1 0,3-1 6 16,-7 1 0-16,2 0 0 0,-8 0 15 0,-3-1 9 15,-8 1 8-15,-2-2 16 0,-7 0-4 0,-9-2-1 16,-5-1 6-16,-13-1-11 0,-10 0-7 0,-12 0-8 15,-7 0-19-15,-9-17-2 0,-8 17-1 0,-8 0-3 16,-4-20 6-16,-8 20-6 0,-5-13-20 0,-3 13-78 16,-5 0-87-16,-6-11-105 0,-1 11-121 0,-2 0-89 15,-3 0-112-15,3 0-141 0,-3 0 139 0</inkml:trace>
  <inkml:trace contextRef="#ctx0" brushRef="#br0" timeOffset="5763.99">20336 4994 2193 0,'0'3'4'0,"0"0"0"0,0-3-1 15,0 1-3-15,0-1 1 0,0 0 23 0,0 0 44 16,0 0 40-16,0 0 35 0,0 0 4 0,0 0-9 16,0 0-16-16,0 0-18 0,0 0-9 15,0 0-12-15,0 0 0 0,0 0 4 0,0 0 11 16,0 0 14-16,0 0 6 0,0 0-16 0,0 0-22 16,17 0-34-16,-17 0-22 0,20 0-3 0,-3 0-4 15,6 0 2-15,8 0-6 0,10 0-4 0,5 0-5 16,8 0-1-16,4 0 13 0,8 0 17 0,3 0 7 15,5 0 1-15,7 0-8 0,6 0-18 0,1 0-3 16,10 0-3-16,7 0-5 0,2-16 3 0,1 16 4 16,-1 0 9-16,-3-17 6 0,-3 17 4 0,-3-14 23 15,-7 14 13-15,-4-18 10 0,-2 7-4 0,-6 1-19 16,-6-1-19-16,0-1-10 0,-11 1-5 0,-5 0-11 16,-5 1-4-16,-12 0 0 0,-11 3-3 15,1 0-1-15,-13 3-38 0,-6-1-115 0,-3 3-79 16,-7 2-77-16,-1 0-64 0,0 0-13 0,-42 21-79 15,10-21-186-15,-10 25-132 0,-11-10 124 0</inkml:trace>
  <inkml:trace contextRef="#ctx0" brushRef="#br0" timeOffset="7264">6248 5596 2271 0,'-17'0'1'15,"3"8"0"-15,3-8 2 0,5 0 6 0,4 0 27 16,1 0 33-16,1 0 41 0,0 0 31 0,0 0 4 15,0 0-2-15,0 0-21 0,0 0-16 0,0 0-12 16,0 0-16-16,0 0-3 0,0 0-2 0,0 0-1 16,12 0 2-16,-12 0 1 0,0 0-9 0,11 0-7 15,-11 0-6-15,15 0-4 0,-4 0 1 0,2 0-5 16,1 0-4-16,1-18-10 0,4 18-5 0,1 0-3 16,3-15 5-16,4 15 5 0,2-12 5 15,2 5 11-15,5-1 1 0,-1 0 5 0,3 1-4 16,-1-1-4-16,-2 0-7 0,6-1-11 0,-3 0-2 15,4-1-9-15,2 1-7 0,5 0-7 0,10-1-5 16,5 1 16-16,6-1 7 0,6 1 7 0,7-2 5 16,7 3-18-16,3 0-9 0,3 2-1 0,4 1-3 15,2 2 3-15,5 0 9 0,3 0-8 0,0 2 5 16,0 1 1-16,6-3-1 0,-4 3 6 0,-3-2 1 16,-3 1 6-16,-5 1 18 0,-2 0 15 0,-4-2-3 15,0 0 3-15,-2-1-3 0,0 0-15 0,0-1-1 16,0 0-5-16,-3-2-20 0,-4 2-3 0,3-1 2 15,-4 2-11-15,0-1 3 0,1 2 1 16,0 0 3-16,1 2 16 0,3-2 13 0,-1 2 22 16,-1 0-3-16,-1 0-14 0,-5 0-12 0,-5 0-17 15,-4 0-5-15,-1 0 5 0,-7 0 9 0,-3 0 4 16,-2 0 11-16,-1 0 0 0,2 0-5 0,-3 0-13 16,1 0-10-16,2 0-2 0,1 0-8 0,0 0 6 15,1 0 4-15,1 0-5 0,1 0 5 0,-4 0-6 16,-3 0 5-16,1 0-5 0,-3 0-4 0,-2 0 0 15,-1 0 4-15,-3 13 6 0,-1-13 4 0,3 0 4 16,2 0-18-16,-1 0 10 0,2 0-1 0,4 0-1 16,2 0 1-16,2 0-4 0,4 8-5 15,1-8 0-15,-1 0 0 0,1 0-5 0,0 0 1 16,0 0-5-16,-2 0 5 0,2 0-1 0,0 0 5 16,2 3-5-16,6-1 1 0,3 0 4 0,1 0-15 15,7 1 11-15,3 2-1 0,-5-1-9 0,2 0 9 16,-1 2 0-16,-4 1 4 0,-6 0-4 0,1-1 13 15,-5 0-13-15,-1-1-8 0,0 3 12 0,0-2-12 16,-1 1 4-16,3-1 4 0,-3-1-4 0,-5 1 4 16,0 0 10-16,-9-2-10 0,-3 1 5 0,-7-2 4 15,-4 0-8-15,-8 0 9 0,-4-1-5 0,-7 0-5 16,-5-1 10-16,-4-1 4 0,-3 0-5 0,-3 0 1 16,-3 0-5-16,-2 0-5 0,-3 0 5 15,0 0 0-15,0 0-4 0,0 0-132 0,0 0-79 16,0 0-106-16,0 0-126 0,-20 0-38 0,20 0-124 15,-25-12-213-15,8 12-181 0,-3 0 168 0</inkml:trace>
  <inkml:trace contextRef="#ctx0" brushRef="#br0" timeOffset="9472.99">14265 5143 2197 0,'15'-1'27'15,"-15"-1"31"-15,0 2 32 0,0-1 29 0,0 1 9 16,0 0 1-16,8 0 5 0,-8 0 8 0,0 0-1 16,0 0 1-16,0 0-4 0,0 0-9 0,0 0-7 15,0 0-11-15,0 0-11 0,0 0-15 0,0 0-10 16,0 0-16-16,0 0-4 0,0 0-1 0,0 0-14 15,0 0 4-15,0 0-23 0,0 0-4 16,5 0-9-16,-5 0-15 0,0 0 7 0,0 0-9 16,0 0 7-16,0 14 6 0,0-14 2 0,0 12 0 15,-17-3-4-15,17 2-1 0,0 2-26 0,-18 0-60 16,18 2-78-16,0 2-96 0,-12 0-88 0,12-1-62 16,0 2-97-16,0 2-313 0,0-3 98 0,0 2 123 15</inkml:trace>
  <inkml:trace contextRef="#ctx0" brushRef="#br0" timeOffset="9796.99">14981 5024 3671 0,'0'-3'21'0,"0"0"30"0,0 1 30 0,0 0 27 15,0-2 7-15,0 3-2 0,0-1-7 0,0 1-12 16,0 0-15-16,0 1-26 0,0 0-22 0,0 0-20 16,0 0-19-16,0 0-4 0,0 0-3 15,0 0 2-15,0 0 4 0,0 0 5 0,0 17 1 16,0-17 2-16,0 20-2 0,-12-5 1 0,12 3-25 15,-13 0-46-15,13 5-40 0,-8 0-69 0,8 2-46 16,-4 2-43-16,4 2-58 0,0-2-46 0,0 1-93 16,0-2-252-16,0 1 46 0,0-2 116 0</inkml:trace>
  <inkml:trace contextRef="#ctx0" brushRef="#br0" timeOffset="10167.99">15200 5109 3939 0,'21'-11'11'0,"-1"0"18"0,-3 2 44 0,-1 0 34 16,-5 0 19-16,1 0 0 0,-2 3-18 0,-6 1-14 15,1 2-19-15,-4 1-13 0,-1 2-26 0,2-1-19 16,-2 1-19-16,0 0-9 0,0 0-1 0,0 0-5 16,0 0-11-16,0 0-6 0,0 0-9 0,0 0-3 15,0 0 4-15,0 15-13 0,-19-15-4 0,19 12-19 16,-17-12-5-16,17 15 1 0,-20-15-7 0,6 16 15 15,0-7 8-15,0-2 14 0,-1 1 17 0,-2-3 11 16,3 0 12-16,0-3 8 0,3 0 4 0,2 1 6 16,2-2 0-16,1-1 9 0,5 0 18 15,-2 2 6-15,3-2 20 0,0 0 5 0,0 0 0 16,0 0-2-16,0 0-15 0,0 0-16 0,0 1-16 16,0-1-15-16,18 2-7 0,-18-1-2 0,0 2 0 15,16 1 5-15,-16 2 5 0,17 1-3 0,-10 0 0 16,4 5 3-16,2 1 2 0,-2 3-2 0,-1 2-10 15,3 1-58-15,-2 1-56 0,0 1-70 0,1 3-88 16,-1 1-44-16,-2 2-57 0,0 0-65 0,-2-1-160 16,0-3-69-16,-5 1 110 0</inkml:trace>
  <inkml:trace contextRef="#ctx0" brushRef="#br0" timeOffset="10616.99">14798 5105 3511 0,'0'-6'31'0,"14"0"50"0,-14 2 59 0,0-1 43 15,15-2 8-15,-15 2-24 0,8 2-35 0,-8 1-32 16,6 0-33-16,-6-1-24 0,5 2-25 0,-3 0-13 15,-2 0-12-15,0 1-7 0,0 0 0 16,0 0-22-16,0 0 6 0,0 0-2 0,0 0-7 16,-22 0 12-16,22 19-25 0,-25-19-10 0,11 15-8 15,-1-15 0-15,1 19 21 0,0-19 15 0,-2 20 14 16,5-12 12-16,4 2 2 0,-1-3-1 0,3 1-2 16,5-1 3-16,-6-2 0 0,6 1 18 0,0-2 35 15,0 0 30-15,0 2 31 0,0-2 9 0,22 2-15 16,-22 0 1-16,21-1-2 0,-5 1 3 0,-1 0 2 15,1 0-21-15,1-1-16 0,2 1-25 0,-7-2-20 16,-1 0-11-16,-2-1-17 0,-3 2 2 0,-6-2-10 16,7 1 5-16,-7 1 8 0,0 0-7 15,0 1 16-15,0 0-7 0,0 3 2 0,-22-1 2 16,22 1-6-16,-23 0 3 0,9 1-47 0,-2 1-50 16,-1-2-64-16,3 1-73 0,0-1-36 0,-1 3-59 15,1-5-63-15,0 2-80 0,3-1-128 0,-1-2-282 16,1-2 129-16</inkml:trace>
  <inkml:trace contextRef="#ctx0" brushRef="#br0" timeOffset="11071.99">15572 5315 2968 0,'1'0'2'0,"1"-18"24"0,-1 18 43 0,2 0 57 16,-3-13 54-16,2 13 29 0,-1 0 1 0,-1 0-27 16,0 0-38-16,2 0-33 0,0 0-23 0,-2 0-10 15,0 0-5-15,1 0-5 0,-1 0-9 0,0 0-15 16,2 0-3-16,-2 0-9 0,0 0-7 0,0 0-1 16,0 0-15-16,0 0 0 0,1 0-10 0,-1 0-6 15,0 0 4-15,0 0-2 0,2 0 0 0,-1 0 7 16,1 0-5-16,1 0-7 0,-3 0 10 0,3 0 1 15,-1 0 6-15,1 0 2 0,-2 0-1 16,2 0-1-16,0 0-2 0,1 0 3 0,-3 0 0 16,1-15-3-16,-2 15 0 0,1 0 3 0,-1-17-11 15,0 17-4-15,0-13 2 0,0 5-8 0,0-1 1 16,-17 2-11-16,17 0-26 0,0 2-10 0,-23-1-10 16,23 3-5-16,-25 3 21 0,11 0 9 0,-3 0 15 15,0 0 10-15,-5 0 0 0,4 24-13 0,-1-24 0 16,2 26 1-16,0-10 3 0,3 1 7 0,3 1 4 15,3 2 2-15,4 2-5 0,1 0-8 0,3 1-10 16,0 1 1-16,0 0-4 0,20 2-20 0,-20-2-32 16,23-2-42-16,-23 1-41 0,30-5-28 15,-16-1-39-15,1-2-56 0,-1-4-84 0,0-4-254 16,1-4-47-16,1-3 101 0</inkml:trace>
  <inkml:trace contextRef="#ctx0" brushRef="#br0" timeOffset="11511.99">15702 5288 3319 0,'8'-8'24'0,"-1"1"38"0,-4-1 21 0,1 3 4 15,-1-3-25-15,-2 5-40 0,-1 1-23 0,3 0-10 16,-3 2-6-16,2 0-6 0,-2 0-6 0,0 0-8 16,0 0-8-16,0 15-24 0,0-15-12 15,0 16-3-15,0-16-7 0,0 20 16 0,-14-20 16 16,14 16 10-16,0-16 22 0,0 12 13 0,0-12 8 15,0 0 7-15,0 5 0 0,0-5 6 0,0 0 14 16,0 0 16-16,0 0 23 0,0 0 12 0,20 0 9 16,-20 0 0-16,0 0 3 0,19 0 4 0,-19-17-7 15,15 17 2-15,-15 0-12 0,11-16-11 0,-11 16-11 16,8-12-9-16,-8 12-5 0,6-8-4 0,-6 8-8 16,5-6-10-16,-4 6-7 0,-1 0-10 0,0-4-8 15,2 4-9-15,-2 0 4 0,0 0 1 0,0 0 10 16,0 0 3-16,0 20-5 0,0-20-14 0,0 19-12 15,0-6-5-15,0 2-16 0,0 3 6 16,0 0-1-16,0 1 3 0,0 0 14 0,0 0 6 16,0 1 13-16,0-4 4 0,18-2 8 0,-18-3 8 15,0-3 0-15,17-3 6 0,-17-4 12 0,14-1 20 16,-14 0 22-16,14 0 14 0,-6-21-8 0,1 21-23 16,1-24-21-16,0 8-18 0,1 0-4 0,-1-2-6 15,0 1 4-15,0 0-12 0,-1 3-51 0,0 0-60 16,-1 1-88-16,-2 0-100 0,1 4-86 0,0 1-154 15,1-1-223-15,1-1 110 0</inkml:trace>
  <inkml:trace contextRef="#ctx0" brushRef="#br0" timeOffset="12003.99">16418 5258 4282 0,'0'-21'14'0,"0"21"54"15,0-16 49-15,0 16 53 0,0-16 35 0,0 16 7 16,0-11-9-16,0 11-32 0,0 0-46 0,0 0-60 16,0 0-49-16,0 0-32 0,0 0-17 0,0 0-4 15,0 0-4-15,0 0 11 0,0 0 12 0,0 21-2 16,0-8 20-16,0 4 8 0,0 4 2 0,-17 6 4 16,17 6-6-16,0 2-6 0,0 3-1 15,0 3 3-15,0 1-4 0,0 1-4 0,0 0-1 16,0-3 4-16,0-4 6 0,0-2 0 0,0-4-8 15,0-4-26-15,0-6-18 0,0-3 14 0,0-5 1 16,0-3 39-16,0-4 21 0,0-1 1 0,0-4 6 16,0 0-13-16,11 0-15 0,-11 0-10 0,0-25-2 15,11 9-3-15,-3-1 10 0,-1-7-1 0,-1-3 4 16,2-2-1-16,0-4-4 0,0-3 1 0,-2 2-4 16,2-2 7-16,-4 0-8 0,6 1-1 0,-4 4 2 15,2 2-9-15,-1 1 9 0,3 4 3 0,-1 0-4 16,0 4 11-16,2 1-8 0,-2 6 3 0,2-3 0 15,-1 2-12-15,0 2 3 0,0 3-3 16,-3-1 4-16,3 3 3 0,-4 1 0 0,0 1-1 16,2 2 4-16,-3 0-12 0,-2 0-13 0,1 3-32 15,-1 0-38-15,1 0-8 0,-1 0-23 0,-2 0 26 16,4 0 2-16,-1 23-9 0,1-23 19 0,-2 24-37 16,2-7-9-16,-2 2-29 0,-1-1-45 0,-1 5-29 15,-1 0-33-15,0 0-15 0,0-1-21 0,-23 1-43 16,23-3-97-16,-28 1-211 0,14-5 58 0,-2-6 114 15</inkml:trace>
  <inkml:trace contextRef="#ctx0" brushRef="#br0" timeOffset="12207.99">16640 5123 3761 0,'23'-13'15'0,"-4"4"54"15,-1-1 39-15,-2 1 34 0,-1-1 5 0,-7 0-39 16,1 5-35-16,-6 1-38 0,1 3-26 0,0-1-21 15,-2 2-11-15,-1 0 0 0,-1 0 11 0,0 0 5 16,2 25 6-16,-1-9 6 0,2 5-34 0,-3 4-27 16,2 7-24-16,-2 2-34 0,2 4-7 0,-1 5-33 15,1 2-42-15,-2 2-38 0,0 2-42 0,1-2-22 16,-1 0-52-16,0 0-114 0,0-6-209 0,0-7 82 16</inkml:trace>
  <inkml:trace contextRef="#ctx0" brushRef="#br0" timeOffset="12543.99">16908 5307 3727 0,'11'-12'18'0,"1"1"40"0,-2 0 35 16,-1 4 43-16,-1-1 9 0,1 3-25 0,-4 1-23 16,-2 3-42-16,0 1-30 0,-3 0-22 0,3 0-20 15,-3 0-1-15,0 0 1 0,0 0 5 0,0 20 6 16,0-20 5-16,3 22 3 0,-3-5 3 0,0 3-2 15,0 6-5-15,0 2-3 0,0-1 1 16,0 0-45-16,0 0-20 0,-17-2-18 0,17-2-19 16,0-5 32-16,-19-3-7 0,19-3 5 0,-12-3 9 15,12-2 6-15,-17-3 24 0,8-4 16 0,-2 0 8 16,-2 0 8-16,-1 0 1 0,0-28-3 0,-1 28 0 16,2-30 0-16,-2 12-2 0,4-2 9 0,2 0 1 15,3 0 4-15,-1 1 0 0,4 1-7 0,2 1 4 16,1 3-14-16,0 1 6 0,0 3-1 0,31 3-17 15,-31 1-24-15,32 2-44 0,-10 4-41 0,1 0-39 16,2 0-30-16,5 0-38 0,-4 19-70 0,0-19-131 16,-1 19-207-16,-2-19 75 0</inkml:trace>
  <inkml:trace contextRef="#ctx0" brushRef="#br0" timeOffset="12832.99">17203 5191 4236 0,'0'-12'17'0,"18"-1"62"0,-18 1 49 0,16 1 35 16,-5 1 11-16,-2 1-32 0,-3 5-29 0,-6 1-28 15,6 2-38-15,-6 0-36 0,0 1-33 0,0 0-14 16,0 0 10-16,0 0 0 0,0 0 12 0,0 19 9 16,0-19 3-16,0 32 14 0,0-10-7 15,-21 5 5-15,21 5-3 0,0 5-5 0,0 5-31 16,-14 3-43-16,14 0-24 0,0 3-33 0,0-1 6 15,0 1 7-15,0-3-13 0,0-5 8 0,0-4 7 16,0-6 11-16,0-5 26 0,0-3 16 0,0-5 22 16,23-6 7-16,-23-1-15 0,12-3-27 0,-12-1-40 15,19-5-52-15,-8-1-42 0,-2 0-44 0,2 0-51 16,-2 0-86-16,-1-21-162 0,-2 21-92 0,-3-29 96 16</inkml:trace>
  <inkml:trace contextRef="#ctx0" brushRef="#br0" timeOffset="13029.99">17037 5399 3216 0,'-3'-4'21'15,"1"-2"40"-15,2 2 36 0,0-2 39 0,0 2 12 16,0-2-24-16,20 2-14 0,-20-2-29 0,16 1-27 16,-16-1-12-16,23 2-18 0,-9 0-12 0,1-1-9 15,4 3-1-15,1 0-2 0,3-1-4 0,2 2 8 16,2 1-2-16,-1 0-14 0,2-1-38 0,0 1-71 15,0-2-86-15,0 2-111 0,-4 0-114 0,1 0-209 16,-2 0-186-16,-1 0 121 0</inkml:trace>
  <inkml:trace contextRef="#ctx0" brushRef="#br0" timeOffset="17546.99">4860 6837 3778 0,'0'0'-2'15,"0"0"-1"-15,0 0 0 0,17 0-1 0,-17 0 3 16,0 0 13-16,0-16 29 0,0 16 32 0,0 0 22 16,0 0 9-16,0 0-20 0,0 0-33 15,0 0-27-15,0 0-23 0,0 0-8 0,0 0 1 16,0 0 5-16,0 22 5 0,0-22 18 0,0 21 18 16,0-5 6-16,0 2 6 0,0-1-18 0,0 0-15 15,17 1-2-15,-17-1-3 0,0-3-5 0,0 0 3 16,0-4-4-16,0-1-8 0,10-1 1 0,-10-1-2 15,0-2 8-15,0-2 27 0,4-1 42 0,-4-1 44 16,3-1 23-16,2 0-2 0,4 0-33 0,5 0-42 16,8 0-24-16,9-24-18 0,11 24 5 0,9-28 23 15,11 11 10-15,9-4 15 0,10-2 15 0,3-3-5 16,10-1-23-16,7-1-23 0,8-1-29 0,7 1 55 16,0 1 54-16,-1-1 29 0,-7 4 20 15,-4 2-69-15,-11 3-44 0,-17 4-27 0,-15 4-23 16,-16 1 3-16,-11 3-8 0,-11 0 0 0,-6 4-2 15,-8 1-9-15,-2 0-18 0,-4 2-134 0,-2 0-137 16,-1 0-149-16,2 0-131 0,-2 0-61 0,0 0-72 16,0 0-107-16,0 0-205 0,0 0 198 0</inkml:trace>
  <inkml:trace contextRef="#ctx0" brushRef="#br0" timeOffset="18986">7863 7107 2710 0,'-4'1'9'0,"1"1"-2"0,-1 0 1 15,3-2-4-15,1 0-5 0,0 0 15 0,0 0 20 16,0 0 33-16,0 0 36 0,0 0 21 0,0 0 8 16,0 0-8-16,0 0-24 0,0 0-27 0,0 0-21 15,0 0-19-15,0 0-11 0,0 0-3 0,0 0-1 16,0 0 8-16,0 0 10 0,0 0 10 0,0 0 12 15,14 0 9-15,-14 0-8 0,12 0-5 0,-1 0-8 16,0 8-1-16,6-8 3 0,5 0 0 0,3 10-3 16,2-10-13-16,6 6-4 0,1-6 5 15,6 6 3-15,7-6 4 0,4 0 0 0,6 0-7 16,7 0-8-16,6 0-6 0,6 0-4 0,7-19-1 16,9 19 10-16,9-11 2 0,10 11 4 0,10-13-6 15,8 13-19-15,6-11-3 0,17 11-7 0,15-9-2 16,13 9 15-16,14 0 13 0,9-4 32 0,11 4 28 15,9 0 20-15,8 0 26 0,-11 16-4 0,-12-16 1 16,-20 0-14-16,-19 21-31 0,-24-21-27 0,-28 13-23 16,-27-13-21-16,-27 10-4 0,-18-10-4 0,-15 0 1 15,-15 8-1-15,-7-8-9 0,-5 0 9 0,-3 0 0 16,0 0 0-16,0 0-77 0,0 0-114 0,0 0-74 16,0 0-112-16,0 0-61 0,-17 0-57 15,17 0-120-15,-13 0-211 0,13 0-44 0,-14 15 165 16</inkml:trace>
  <inkml:trace contextRef="#ctx0" brushRef="#br0" timeOffset="22097.99">13214 7202 2244 0,'0'0'7'0,"-11"0"4"0,11 0-3 15,-5 0 25-15,5 0 21 0,-2 0 23 0,2 0 30 16,-1 0 6-16,-1 0-4 0,1 0-2 0,-1 0 1 15,1 0-12-15,1 0-4 0,0 0-8 0,-2 0-18 16,2 0-9-16,0 0-6 0,0 0-1 0,0 0-1 16,0 0-2-16,0 0-7 0,0 0-10 0,0 0-5 15,0 0-6-15,0 0-9 0,0 0-1 0,0 0-5 16,0 0-2-16,0 0-4 0,0 0-2 0,0 0-1 16,0 0 3-16,0 0 2 0,0 0 2 0,0 0 0 15,0 0-2-15,0 0 4 0,0 0 2 0,0 0 4 16,0 0 4-16,0 0 5 0,0 13 4 0,0-13 5 15,0 0 12-15,0 0 7 0,0 0 5 16,0 0 10-16,0 0-6 0,0 0 0 0,0 0-4 16,0 0-3-16,0 0 6 0,0 0 18 0,16 0 1 15,-16 8-10-15,21-8-6 0,-4 8-17 0,4-3 4 16,3 2 14-16,6-3 9 0,4 2-2 0,2-2-4 16,2 2-11-16,3-5-3 0,1 2 12 0,1 0 4 15,2-3 7-15,1 1 6 0,6-1-14 0,2 0-4 16,3 0 5-16,7 0-20 0,4 0-4 0,11 0-16 15,6 0-8-15,8 0 53 0,3-15 39 0,4 15 17 16,4 0 5-16,3-13-57 0,3 13-47 0,1-7-10 16,4 7-15-16,4-8 6 0,2 8 2 15,6 0-5-15,5-5 0 0,5 5-12 0,5 0 17 16,4 0-5-16,3 0 17 0,3 0 18 0,-3-3-6 16,1 0 3-16,3 0-7 0,2-1-20 0,1 0 1 15,2 0-6-15,0 1-12 0,1 0 4 0,12 3-2 16,4 0-3-16,7 0 11 0,1 0 0 0,1 0-6 15,2 17 8-15,3-17-7 0,0 17 1 0,2-17 0 16,-13 16-4-16,-9-16 7 0,-3 16 0 0,-5-16 1 16,-2 11-1-16,-11-11-5 0,-3 8 4 0,-11-8-4 15,-2 0 1-15,-8 0 14 0,-3 0-2 0,-12 0 7 16,-1 0 4-16,-7 0-6 0,-8 0 1 0,-1-18 3 16,-1 18-8-16,-3 0 5 0,-4-16-5 15,-6 16-15-15,-4-10 11 0,-7 10-9 0,-2-9 6 16,-8 9 5-16,-7-7 4 0,-7 7 1 0,-3-6-3 15,-5 6 4-15,-8-4-11 0,-2 2 4 0,-6 0-8 16,-5 0 8-16,-6 1-12 0,-4 1-2 0,2 0 7 16,-6 0-10-16,2 0 6 0,-2 0-2 0,0 0-8 15,0 0 1-15,0 0-67 0,0 0-113 0,0-2-122 16,0 2-135-16,0 0-64 0,0 0-33 0,0 0-21 16,-16 0-39-16,16 19-187 0,0-19-78 0,-9 19 148 15</inkml:trace>
  <inkml:trace contextRef="#ctx0" brushRef="#br0" timeOffset="24252">6310 8339 2952 0,'-2'-3'15'0,"2"0"-1"16,0 2 0-16,0 0 11 0,0-2 7 0,0 3 25 15,0-2 37-15,0 2 26 0,0 0 15 0,0-2 3 16,0 2-12-16,0 0-25 0,0 0-28 0,0 0-25 16,0 0-22-16,0 0-9 0,0 0-4 0,13 0 13 15,-13 0 8-15,0 0 10 0,0 0 5 0,0 0-7 16,0 0-10-16,0 0-15 0,0 0-7 0,0 0-6 15,0 0 4-15,0 0 17 0,0 0 7 0,0 15 1 16,0-15-4-16,0 12-22 0,0-12-11 0,0 17 2 16,0-8-1-16,0 1 4 0,0 0 0 15,0-2-3-15,0 1 2 0,0-2 0 0,0 1 2 16,0-4-2-16,0 2-1 0,0-2 4 0,0 0 6 16,0-1 39-16,17-1 34 0,-17-1 11 0,21-1 12 15,-7 0-24-15,7 0-13 0,5 0 6 0,7-17-10 16,4 17 9-16,8-24-9 0,4 7-6 0,7-2-1 15,8-4-5-15,2-1 31 0,4 0 9 0,5-2 24 16,-1 1 29-16,-1 1-12 0,-5 2-1 0,-3 3-12 16,-8 2-29-16,-7 2-17 0,-8 5-20 0,-8 1-23 15,-8 2-3-15,-4 1-3 0,-8 2 3 0,-5 2-4 16,-2 0-7-16,-4 1-13 0,-2 0-6 0,-1 1-1 16,0 0-60-16,0 0-119 0,0 0-141 15,0 0-122-15,0 0-77 0,0 0-41 0,0 0-49 16,0 0-76-16,0 14-264 0,0-14 68 0,0 0 192 15</inkml:trace>
  <inkml:trace contextRef="#ctx0" brushRef="#br0" timeOffset="25531.99">12125 8557 2344 0,'-4'0'14'0,"-3"0"3"0,4 0-6 0,0 0 6 16,2 0 20-16,1 0 21 0,-2 0 36 0,1 0 15 15,-3 0-15-15,3 0-6 0,-2 0-5 0,1 14-1 16,1-14 8-16,-2 0 8 0,3 0-9 0,0 0 1 15,0 0-13-15,0 0-12 0,0 0 3 0,0 0 8 16,0 0 12-16,0 0 7 0,0 0 6 0,0 0-8 16,0 0-10-16,0 0-6 0,0 0-6 0,0 0-6 15,0 0 2-15,0 0 1 0,0 0 2 0,0 0 0 16,0 0 5-16,0 0-3 0,0 0-8 0,14 0-13 16,-14 0-22-16,10 0-15 0,1 0-15 15,2 0-2-15,1 0 0 0,7 0-4 0,3 0 5 16,2 0 4-16,2 0-5 0,6-10 7 0,3 10-1 15,3 0-9-15,4 0 10 0,5-4-4 0,3 4 5 16,-1 0 1-16,5-4-4 0,-1 2 5 0,4 2-5 16,3-2 7-16,5 1 0 0,4 1-6 0,7-1 0 15,9 1-5-15,6-2-1 0,3 1 4 0,1 0 20 16,3-1 24-16,0-1 8 0,0 0 2 0,-3 0-17 16,-1 0-24-16,2-2-4 0,0 2-3 0,4-2-11 15,2 0 5-15,-2 1-4 0,-1 0 0 0,0-1 12 16,0 0 2-16,-4 1 6 0,-1-1 12 0,-3 1 0 15,-1 1 0-15,1 0-4 0,-5 1-7 16,-4 0-11-16,0 2 4 0,-8 0 15 0,-10 0 4 16,-4 0 10-16,-7 0 5 0,-10 0-3 0,-5 0 0 15,-6 0 1-15,-9 0 5 0,-8 0-11 0,-2 0-13 16,-5 0-7-16,-4 0-16 0,-1 0-1 0,-4 0-5 16,-1 0 5-16,0 0 4 0,0 0-4 0,0 0 0 15,0 0 0-15,0 0-8 0,0 0 8 0,0 0-9 16,0 0-95-16,0 0-57 0,0 0-87 0,0 0-84 15,0 0 1-15,0 0-45 0,-17 0-58 0,17 0-53 16,-17 0-126-16,17 18-295 0,-23-18 140 0</inkml:trace>
  <inkml:trace contextRef="#ctx0" brushRef="#br0" timeOffset="26727.99">16599 8564 2110 0,'-6'-13'44'0,"-3"13"20"0,4 0 14 16,1 0 24-16,1 0-11 0,-1 0 5 0,1 0 11 16,2 0 1-16,1 0-7 0,0 0-7 0,0 0 0 15,0 0-4-15,0 0-8 0,0 0-2 0,0 0-1 16,0 0 0-16,0 0 9 0,0 0 0 0,0 0 2 15,0 0 3-15,0 0-3 0,11 0 3 16,-11 0 4-16,0 0-8 0,0 0-1 0,9 0-3 16,-9 0-9-16,6 0 0 0,-1 0-19 0,1 0-12 15,2 0-8-15,1 0-8 0,7 0 15 0,-2 0 5 16,3 0 11-16,-2 0 12 0,4 0 0 0,2 0-2 16,3 0-10-16,0 0-3 0,4 0 1 0,2 0 0 15,6 0 4-15,5 0-10 0,3 0-15 0,5 0 5 16,4 0-4-16,4 0-4 0,4 0 16 0,2 0 6 15,4 0 10-15,0 0 11 0,1 0-12 0,-3 0-12 16,-1 0-8-16,-1 0-6 0,-1 0-9 0,3 15-11 16,1-15-13-16,5 0-2 0,5 12 0 15,6-12 18-15,8 0 31 0,4 13 8 0,6-13 3 16,-4 10-6-16,1-10-31 0,-5 9-4 0,-4-9-3 16,-1 6-6-16,-6-3 2 0,-4-1 4 0,-2-1 12 15,-6 1 14-15,3-2 7 0,-7 0-7 0,-2 0-8 16,-5 0-11-16,-5 0-4 0,-9 0 1 0,-3 0 6 15,-9 0-5-15,-4 0-1 0,-5 0-3 0,-9 0-7 16,0 0-4-16,-4 0-7 0,-7 0-4 0,0 0 0 16,-3 0-4-16,0 0 0 0,0 0-2 0,0 0-4 15,0 0 4-15,0 0-16 0,0 0-88 0,0 0-101 16,0 0-150-16,0 0-126 0,0 0-38 0,-12 0-16 16,12 0-16-16,-18 0-43 0,4 0-162 15,-3 0-195-15,-6 0 166 0</inkml:trace>
  <inkml:trace contextRef="#ctx0" brushRef="#br0" timeOffset="29767.99">7880 9301 1400 0,'-4'0'30'0,"1"0"7"0,3 0 8 0,-2 0-4 16,2 0-6-16,0 0 14 0,0 0 26 0,0 0 23 15,-1 0-5-15,1 0 7 0,0 0-17 0,0 0-5 16,0 0-3-16,0 0-11 0,0 0 0 0,0 0 0 15,0 0 1-15,0 0 0 0,0 0 7 0,0 0 3 16,0 0 8-16,0 0 7 0,0 0 2 0,0 0 13 16,0 0-6-16,0 0 2 0,0 0 1 15,0 0-6-15,0 0 6 0,0 0-3 0,0 0-2 16,0 0-2-16,0 0-9 0,0 0-7 0,0 0-5 16,0 0-16-16,12 0-9 0,-12 0-18 0,9 0-16 15,1 0-5-15,0 0-5 0,6 0 21 0,1 0 15 16,3 0 4-16,5 0 5 0,1 0-14 0,2 0-10 15,3 0 8-15,3 0 2 0,2 0 0 0,3 0 4 16,3-9-5-16,-1 9-9 0,7 0-3 0,1 0-4 16,3 0-6-16,1 0-2 0,3 0 8 0,3 0 4 15,0 0 10-15,4 0 5 0,1 0-8 0,1-4-8 16,2 4-11-16,2 0-4 0,-1 0-3 0,5 0 0 16,0 0 2-16,0 0-3 0,0 0 5 15,3 0 3-15,-5 0 1 0,1 13 13 0,-1-13 3 16,-3 0 4-16,-1 0 3 0,1 0-7 0,-3 10-7 15,0-10 0-15,5 0-9 0,-2 0 2 0,2 5 3 16,1-5-3-16,1 3 7 0,0 0-2 0,-2-1 7 16,0 0 17-16,-2 0 16 0,-1 0 14 0,-4 0 2 15,1-2-10-15,-4 0-7 0,-1 0-21 0,0 0-9 16,2 0 6-16,-4 0-5 0,-1 0 19 0,-2 0 2 16,-1-19-18-16,-4 19-4 0,3 0-23 0,-4-19 3 15,1 19-4-15,-1-11 0 0,-1 11-6 0,-4-14-9 16,2 14 8-16,0-11-8 0,-1 6 16 0,1 1-5 15,1-2-4-15,-2 3 9 0,0-1-9 16,5 1 4-16,0 2 0 0,1-2-8 0,-1 0 4 16,4 2 0-16,0 1 0 0,-1-2 4 0,4 2 0 15,0 0 0-15,0 0-4 0,1 0 4 0,-2 0-4 16,-1 0 3-16,2 0 5 0,-5 0-8 0,1 0 5 16,0 13-2-16,-1-13-3 0,0 0 4 0,3 0-4 15,1 0 0-15,0 0 4 0,3 0 9 0,2 0 24 16,1 0 20-16,-1 0 11 0,1 0-8 0,2 0-17 15,-2 0-27-15,-1-13-8 0,-1 13 1 0,-2 0-5 16,-4-10 5-16,1 10-4 0,-1-7 0 0,-3 7-4 16,1-8 0-16,-2 8-3 0,1-8-1 15,1 8 6-15,2-4-7 0,0 4 3 0,2 0 0 16,3 0-4-16,-2 0 8 0,4 17-4 0,0-17 8 16,-2 16-3-16,-4-16-1 0,-1 14 8 0,-4-14-7 15,-4 12 3-15,-1-12 4 0,-5 0-3 0,-5 8 4 16,-2-8 0-16,4 0 0 0,-5 0 3 0,1 0-3 15,-2 0-1-15,1 0-7 0,-2 0-7 0,2 0-1 16,-1 0 1-16,-1 0 0 0,-2 0 3 0,-1 0 4 16,0 0-4-16,-1 0 13 0,0 0-3 0,-5 14-7 15,-1-14 4-15,-4 0-7 0,1 0 1 0,-4 11 6 16,-1-11 1-16,-5 0-3 0,-1 0 5 0,-1 0-2 16,0 0-4-16,-3 0-11 0,-1 0 7 15,0 0-87-15,0 0-83 0,0 0-90 0,0 0-116 16,0 0-18-16,0 0-22 0,0 0-13 0,-20 0-34 15,20 0-65-15,-26 0-145 0,7 0-171 0,-6 0 142 16</inkml:trace>
  <inkml:trace contextRef="#ctx0" brushRef="#br0" timeOffset="34079.99">8507 9989 1561 0,'-19'11'36'16,"-1"-11"25"-16,0 11 11 0,0-5 27 0,-2-1-15 16,3-1-5-16,1-1 13 0,2 1-8 0,1 1 1 15,4-2-13-15,2 0-2 0,1-1-2 0,2 0 6 16,4-1 13-16,-1 0 6 0,3-1 9 0,0 0-11 16,0 0 3-16,0 0-10 0,0 0-4 15,0 0 7-15,0 0 3 0,0 0-5 0,0 0-7 16,0 0-20-16,17 0-21 0,-17 0-7 0,20 0-6 15,-3 0 5-15,2 0 12 0,6 0 3 0,1 0 1 16,7 0 0-16,1 0-9 0,3 0 0 0,0 0-10 16,5-11 1-16,4 11-3 0,6 0-8 0,5 0 8 15,5 0 1-15,8-10 5 0,6 10-1 0,11-8-8 16,7 2-8-16,10 0-7 0,6-1 5 0,9 0 10 16,7-2 6-16,7 0 1 0,8 1-6 0,4-1-3 15,0 2-5-15,4 0-7 0,2 0-4 0,-1 0-3 16,2 1-3-16,-2 2 6 0,1 0 6 0,-7 0-6 15,3-1 7-15,-3 2 2 0,2-1 4 16,0 0 6-16,-1 1 6 0,3-1-7 0,-6 0 0 16,7 1-6-16,2-1-6 0,1 0 5 0,4 2-10 15,2-1 6-15,-1 0-14 0,-1 3-2 0,4 0 1 16,1 0-2-16,4 0 7 0,-1 0-3 0,-1 0 3 16,-7 0-5-16,-5 0-1 0,-2 0 2 0,-7 15-3 15,-7-15 4-15,-11 0-2 0,-11 0 1 0,-12 0 9 16,-8 0-5-16,-9 0 4 0,-11 0-3 0,-11 0-5 15,-10-15 5-15,-10 15-3 0,-9 0-2 0,-5 0 4 16,-10 0-6-16,-2 0 3 0,-5 0 1 0,-2 0-18 16,-3 0-53-16,-1 0-54 0,-2 0-61 15,2 0-59-15,-2 0-15 0,0 0-41 0,1 0-31 16,0 17-60-16,-1-17-136 0,3 30-153 0,-5-13 95 16</inkml:trace>
  <inkml:trace contextRef="#ctx0" brushRef="#br0" timeOffset="34957.99">17733 10129 2891 0,'0'0'32'16,"0"0"-2"-16,0 0 0 0,0 0 4 0,0 0-16 15,0-15 32-15,0 15 33 0,0 0 27 0,0 0 18 16,0 0 1-16,0 0-2 0,0 0 0 0,0 0-16 16,0 0-3-16,0 0-19 0,0 0-20 0,0 0-11 15,0 0-16-15,0 0 5 0,0 0 9 0,0 0 17 16,0 0 22-16,0 0 10 0,0 0-20 0,0-11-25 15,0 11-34-15,26 0-31 0,-9-12 5 0,10 12 4 16,10-13-2-16,11 5 5 0,15-1-6 0,15 0-7 16,13 0 6-16,19 0 2 0,14 1-8 15,16 2 2-15,18 3-1 0,17 2-3 0,14 1 2 16,10 0 2-16,9 0-5 0,4 23-4 0,11-23 0 16,2 27-2-16,1-12-2 0,-7 3 5 0,1-1 45 15,2 0 20-15,-7 3 16 0,-10-3-6 0,-13 0-41 16,-9-3-20-16,-4 0-1 0,-10-3 20 0,-14-1 20 15,-19-3 9-15,-9-2-11 0,-14-2-12 0,-12-3-13 16,-13 0-14-16,-18 0 6 0,-14 0 1 0,-14 0-7 16,-11-18 3-16,-8 18-19 0,-9 0-106 0,-6-13-94 15,-5 13-81-15,-3 0-71 0,0 0 2 0,-28 0-40 16,6 0-79-16,-6 0-185 0,-9 0-133 0,-9 0 136 16</inkml:trace>
  <inkml:trace contextRef="#ctx0" brushRef="#br0" timeOffset="36237.99">7587 10920 2468 0,'-4'0'6'0,"-1"0"6"0,2 0-3 16,-2 0 17-16,4 0 21 0,-1 0 25 15,1 0 34-15,-1 0 16 0,2 0 4 0,-1 0-1 16,1 0 1-16,0 0-7 0,-2 0-7 0,2 0-10 15,0 0-20-15,0 0-9 0,0 0-12 0,0 0-5 16,0 0 11-16,0 0 2 0,0 0 1 0,0 0-12 16,0 0-10-16,26 0-5 0,-26 0 10 0,28 0 10 15,-6 0 5-15,6 0-6 0,8-14-18 0,5 14-4 16,12 0-11-16,11-17 4 0,12 17 7 0,15-15-5 16,16 6-9-16,16-3-16 0,15 2-10 0,17-1 0 15,18 2 44-15,19 0 25 0,8-1 4 0,11 1 2 16,9 5-39-16,10-1-10 0,1 0-6 0,-2 0 8 15,-4 3 37-15,-3-3-2 0,3 1 8 16,-11 0 5-16,-11-1-32 0,-14-2-5 0,-6-1-3 16,-10-2-21-16,-10-1 25 0,-14 0 17 0,-19-1 0 15,-10 0-6-15,-15 1-24 0,-13-1-19 0,-18 1-3 16,-15 1 3-16,-16 3-8 0,-13 1-130 0,-10-1-108 16,-8 3-129-16,-6 1-117 0,-6 2-21 0,0 1-43 15,-32 0-67-15,10 0-292 0,-9 0 106 0,-6 22 150 16</inkml:trace>
  <inkml:trace contextRef="#ctx0" brushRef="#br0" timeOffset="42297.99">5586 8109 2510 0,'17'17'48'0,"-9"3"58"0,-1 0 42 0,-7 0 18 16,8-2-1-16,-3-1-16 0,-2 3-13 0,0 0 15 15,0-2-4-15,-1-5 12 0,-2-3 25 0,0-3 21 16,0-3 22-16,0-2 9 0,0-2 41 0,0 0 55 16,0 0 44-16,0 0 32 0,0 0-89 0,0 0-112 15,0-29-109-15,0 9-98 0,0-5-6 0,-17-8 6 16,17-5-2-16,-17-7-6 0,17-6 1 0,-24-1-6 15,24-3 1-15,-23 0 2 0,14 2-2 0,9 0-1 16,-14 2 6-16,14 4 6 0,-9 5 38 0,9 3 16 16,0 6 3-16,0 6-3 0,0 5-36 15,0 3-10-15,0 5-14 0,0 6-3 0,0 0-7 16,20 5-12-16,-20 1-4 0,0 0 3 0,0 2 8 16,15 0 14-16,-15 23 2 0,20-7 9 0,-7 5-8 15,1 4 1-15,1 6 6 0,7 5-5 0,-2 1 5 16,2 2-6-16,-2-1 7 0,-3-1-3 0,2-1 3 15,-4-3 2-15,-4-2-6 0,-2-3 1 0,-4-3 1 16,-5-1 1-16,0-4 7 0,0-4 7 0,-26-2-5 16,5-3 3-16,0-3-2 0,-9-2-3 0,-5-2 2 15,-7-2-1-15,-3 0-7 0,-5-2 4 0,-1 0-46 16,0 0-4-16,0 0-4 0,4 0 8 0,5-16 46 16,5 16 3-16,4-16 7 0,7 16-8 15,4-17-6-15,5 6 2 0,3 0-8 0,5-1-1 16,1-2 31-16,5-2 9 0,3 0 6 0,0-1-6 15,0-3-33-15,30-3-12 0,-9-1-4 0,7-3 5 16,6-1 1-16,8-2 1 0,6-4-5 0,5-2-4 16,6-1 5-16,-2-3 1 0,4-1 8 0,2 1-4 15,1 1-2-15,-2-1-2 0,-2 5 6 0,-1 1 8 16,-4 6 51-16,-6 1 18 0,-4 5 25 0,-9 5 20 16,-7 3-36-16,-7 4-7 0,-7 3-25 0,-5 3-23 15,-6 0-11-15,-4 3-10 0,0 1-2 0,0 0 13 16,0 0 28-16,-31 0 9 0,11 29 4 0,-8-11-10 15,-4 6-23-15,-7 6-6 0,-4 6 10 16,-4 4 18-16,1 7 1 0,1 0-2 0,4 4-10 16,4 2-17-16,1 1-5 0,4 2 3 0,2 0-9 15,4 1 5-15,0 3-6 0,3 2-4 0,1 0 5 16,2 1-8-16,6 0 3 0,0 0 0 0,3-4-4 16,3-3 1-16,3-6-1 0,2-6-1 0,0-6 3 15,2-7-2-15,-1-9 5 0,1-6 6 0,1-4 4 16,0-6 13-16,0-2 1 0,0-3 2 0,0-1-2 15,0 0-8-15,0 0-74 0,0 0-121 0,0 0-156 16,0-22-238-16,0 22-179 0,0-22-98 0,0 8-153 16,0-3-255-16,0-3 32 0,0 1 212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5:43:56.928"/>
    </inkml:context>
    <inkml:brush xml:id="br0">
      <inkml:brushProperty name="width" value="0.05292" units="cm"/>
      <inkml:brushProperty name="height" value="0.05292" units="cm"/>
      <inkml:brushProperty name="color" value="#FF0000"/>
    </inkml:brush>
  </inkml:definitions>
  <inkml:trace contextRef="#ctx0" brushRef="#br0">10879 6122 2444 0,'0'0'46'0,"0"-8"7"0,0 8 19 0,0 0 31 16,0-6-25-16,0 6 20 0,0 0 5 0,0-7-7 15,0 7-1-15,0 0-3 0,0 0 0 16,0 0-4-16,0 0-8 0,0 0-15 0,0 0-19 0,0 0-15 16,0 0-4-16,0 0-2 0,0 0 5 15,0 0-3-15,0 0-2 0,0 0-1 0,0 0-3 16,0 0 5-16,0 0-2 0,0 0 9 0,0 0 6 15,0 0 4-15,0 0 8 0,0 0-4 0,0 0-4 16,0 0 0-16,0 0 5 0,0 0-1 0,0 0 6 16,0 0-1-16,0 0-14 0,0 0-8 0,0 0-14 15,26 0-16-15,-26 0 0 0,26 0 0 0,-7 0-1 16,6 0 1-16,6 13-3 0,3-13 4 0,3 0 4 16,5 0 7-16,3 7 9 0,3-7 2 15,3 0 3-15,2 0 1 0,3 0-7 0,3 0 4 0,-4 0 15 16,6 0 0-16,1 0 9 0,2-18-8 0,4 18-11 15,5 0-12-15,9-16-9 0,9 16-6 16,18 0-11-16,9-9 7 0,10 9-6 0,10 0 2 16,10 0 0-16,8 0-1 0,4 0 4 0,-4 0-2 15,-2 0 3-15,-5 16 1 0,-4-16 2 0,-2 0-2 16,-7 0-2-16,-5 0-1 0,-9 12-1 0,-6-12 2 16,1 0 0-16,-12 0 3 0,-7 0-3 0,-7 0 2 15,-10 0 3-15,-10 0-5 0,-9 0 9 0,-6 0-7 16,-11 0 4-16,-5 0-3 0,-7 0-6 0,-7 0-15 15,-6 0-59-15,-6 0-62 0,-6 0-115 16,-3 0-122-16,-5 0-75 0,0 0-91 0,0 0-223 16,-33 0-32-16,10 0 129 0</inkml:trace>
  <inkml:trace contextRef="#ctx0" brushRef="#br0" timeOffset="3191.99">5341 6776 1792 0,'0'0'53'0,"0"0"39"0,0 0 26 16,0 0 28-16,0 0-25 0,0 0-12 0,0 0-1 15,0 0-5-15,0 0-6 0,0 0-6 0,0 0-6 16,0 0-9-16,0 0-7 0,0 0-11 0,0 0-13 16,0 0 2-16,0 0 0 0,0 0 8 0,14 0 11 15,-14 0 4-15,0 0 8 0,0 0 8 16,0 0 5-16,0 0 2 0,0 0 1 0,6 0-3 16,-6 0-8-16,0 0-7 0,8 0-11 0,-5 0-13 15,2 0-5-15,1 0-2 0,2 0 3 0,1 0 2 16,2 0-5-16,-2-15-8 0,5 15-11 0,-2 0-12 15,5 0-1-15,0 0-4 0,4 0-6 0,2-11 4 16,0 11 2-16,3 0 8 0,1 0 13 0,4-6 7 16,-2 6-3-16,7 0-6 0,0-4 1 0,1 4-5 15,3-1 4-15,2 0 6 0,3 0 3 0,3-1-3 16,0 0 0-16,3 1-2 0,2-1-6 0,0 1 7 16,2 0 7-16,3-1 4 0,-4 1 6 0,3-1 5 15,2 1 1-15,-4-1-7 0,-1 1-10 16,3 0-12-16,-1-1 4 0,1 0-3 0,4 1 3 0,-2 0 5 15,1 0-14-15,4 1-4 0,1 0-7 16,0 0-7-16,3 0-7 0,0 0-1 0,1 0 4 16,0 0 7-16,-2 0 1 0,-2 0 18 0,0 15 13 15,-3-15 13-15,-1 0 15 0,-1 14-7 0,1-14-8 16,-4 0-9-16,0 10-5 0,2-10-3 0,-1 0 6 16,-2 7-4-16,-2-7 13 0,-1 0 5 0,-1 0-4 15,-2 0-2-15,-1 0-16 0,-4 0-13 0,-3 0-7 16,-1 0-5-16,-4 0-1 0,0 0 4 0,-6 0-7 15,-3 0 5-15,-2 0-9 0,1 0-3 16,-1 0 6-16,-1 0-8 0,-3 0 11 0,1 0 1 16,2 0-7-16,1 0 6 0,-3 0-6 0,4 0 1 15,-4 0 4-15,2 11 2 0,1-11 16 0,-3 0 24 16,2 0 9-16,-2 0-3 0,1 0-13 0,0 0-22 16,1 0-9-16,-2 0-5 0,4 0 0 0,-2 0-4 15,1 0 0-15,0 0 6 0,2 0-4 0,0 0 0 16,-3 0 1-16,3 0-4 0,-2 0 2 0,1 0 4 15,-4 0-2-15,0 0 4 0,-1 0 12 0,-1 0 9 16,-2 0 15-16,-3 0 5 0,-4 0-3 0,-1 0-6 16,-2 0-10-16,-3 0-3 0,-3 0-9 15,0 0-3-15,1 0-5 0,-4 0-7 0,0 0-4 16,0 0-1-16,0 0-16 0,0 0-67 0,0 0-96 0,0 0-156 16,0 0-179-16,0 0-107 0,0 0-157 15,0 0-192-15,0 0-253 0,-17 0 175 0</inkml:trace>
  <inkml:trace contextRef="#ctx0" brushRef="#br0" timeOffset="6508">2087 7474 2288 0,'0'1'24'0,"0"-1"18"15,0 3 21-15,0-2 32 0,0-1 3 0,0 0 13 16,0 0 14-16,0 0-1 0,0 0 0 0,0 0-8 16,15 0-11-16,-15 0-12 0,11 0-6 0,-11 0-6 15,14 0-3-15,-3 10-1 0,-2-10-5 0,2 0 1 16,-2 0-7-16,5 0-6 0,2 0-7 0,2 0-3 16,3 0-7-16,3 0-1 0,6 0 0 0,2 0-11 15,9 0-5-15,8 0-6 0,4-14-6 0,8 14 3 16,8 0 4-16,9 0 5 0,10-10 2 15,8 10 0-15,7 0-3 0,10 0-7 0,9-5-14 16,12 5 3-16,8 0-10 0,13 0 0 0,11 0 18 16,5 0 8-16,2 0 23 0,4 0 16 0,-2 0 5 15,-4 16-7-15,-12-16-9 0,-11 0-12 0,-13 12-3 16,-14-12 17-16,-11 10 17 0,-17-10 17 0,-16 0 8 16,-13 8-2-16,-15-8-5 0,-8 5-15 0,-10-5-20 15,-10 4-21-15,-8-4-21 0,-2 0-17 0,-5 1 6 16,-5 0-8-16,1-1-2 0,-2 0 7 0,0 0-4 15,0 1 0-15,0-1-11 0,0 0-86 0,0 0-85 16,0 0-88-16,0 0-89 0,0 0-69 16,0 0-120-16,-17 0-222 0,17 0-217 0,0 0 158 15</inkml:trace>
  <inkml:trace contextRef="#ctx0" brushRef="#br0" timeOffset="7972">7288 7444 2585 0,'-5'-2'23'0,"-1"1"25"16,2 1 34-16,-1-1 38 0,-3-1 17 0,2 2 18 15,-3 0 2-15,3 0-4 0,-1 0-7 0,4 0-12 16,-1 0-11-16,2 0-10 0,0 0-23 0,2 0-17 15,0 0-12-15,0 0-4 0,0 0 3 0,0 0 7 16,0 0 16-16,0 0 4 0,19 0 8 0,-19 0-5 16,26 15-13-16,-9-15-5 0,8 0 8 0,5 15 7 15,5-15 6-15,7 8 6 0,6-8-17 0,3 9-20 16,7-9-14-16,4 4-14 0,8-4 4 0,6 3 15 16,7-3 12-16,4 0 19 0,6 0 8 15,2 0 4-15,4 0-23 0,0 0-29 0,2 1-21 16,3-1-30-16,3 3 2 0,4-1 9 0,4 2 8 15,3-1 85-15,0 1 21 0,-3-1 8 0,-7 1-1 16,-10 0-55-16,-10-1-25 0,-12 0-9 0,-12 0-3 16,-12 0 19-16,-8 0 32 0,-13-2 14 0,-6 1 5 15,-7-1-40-15,-4 0-28 0,-8-1-20 0,-3 0-14 16,-1 0 1-16,-2 0-3 0,0 0-1 0,0 0 4 16,0 0-3-16,0 0-6 0,0 0 4 0,0 0-16 15,0 0-67-15,0 0-91 0,0 0-169 0,0 0-172 16,0 0-78-16,-12 0-95 0,12 0-93 0,-11 0-308 15,11 0-11-15,-10 0 190 0</inkml:trace>
  <inkml:trace contextRef="#ctx0" brushRef="#br0" timeOffset="8973.99">11324 7485 3049 0,'18'0'-1'0,"-1"0"8"0,-4 0 28 15,-2 0 30-15,-4 0 30 0,-2 0 28 0,0 0 10 16,-4 0 18-16,-1 0 7 0,2 0 2 16,-2 0-12-16,0 0-28 0,0 0-23 0,1 0-25 15,-1 0-13-15,2 0 1 0,-2 0 5 0,0 0 12 16,1 0 0-16,1 0-3 0,-2 0 2 0,5 0-16 16,1 0-15-16,5 0-7 0,1 0-19 0,8 0 10 15,5 0 11-15,8 13 8 0,5-13 10 0,9 0-7 16,6 13-13-16,10-13-1 0,12 0-2 0,10 8 7 15,12-8 15-15,14 0-6 0,9 0-9 0,12 0-14 16,9 0-17-16,16 0-7 0,9 0-8 0,9 0-8 16,3 0 4-16,4 0 0 0,4 0 0 0,3 0 5 15,-3-11 2-15,-9 11 1 0,-13 0 12 0,-17 0 12 16,-10-10 4-16,-16 10 13 0,-16 0-9 16,-18 0-2-16,-17 0-13 0,-21 0-26 0,-8 0 1 15,-14 0-17-15,-8 0-81 0,-10 0-31 0,-9 0-56 16,0 0-81-16,0 13-36 0,-37-13-127 0,12 14-160 15,-7-3-242-15,-9-4-191 0,-7 3 172 0</inkml:trace>
  <inkml:trace contextRef="#ctx0" brushRef="#br0" timeOffset="10818">4960 8123 2549 0,'-16'0'24'0,"16"0"2"0,0-6 12 16,0 6 29-16,0 0 17 0,0 0 33 0,0 0 31 16,0 0 9-16,0 0-6 0,0 0-3 0,0 0-19 15,0 0-25-15,0 0-21 0,0 0-24 0,0 0-11 16,0 0-4-16,0 0-4 0,0 0 2 15,0 0 0-15,0 0-3 0,0 0-10 0,0 0-11 16,0 0-11-16,22 0-6 0,-22 0 2 0,23 0 2 16,-6 0 9-16,2 0 10 0,1 0 12 0,5 0 1 15,1 0-2-15,3 0-5 0,2 0-6 0,4 0 3 16,2 0 2-16,6 0 3 0,2 0-5 0,9 0-5 16,4 0-3-16,5 0-11 0,10-14 4 0,8 14 14 15,7 0 11-15,10 0 13 0,9 0 6 0,8 0-11 16,9 0-18-16,7 0-9 0,10 0-6 0,8 0-3 15,6 0 26-15,2 18 23 0,-1-18 6 16,-2 15-4-16,-8-15-9 0,-7 13-26 0,-10-13 1 16,-11 8 4-16,-13-8-10 0,-10 0 3 0,-12 6-6 15,-7-6-4-15,-9 0 2 0,-6 0-4 0,-12 0 0 16,-7 0-5-16,-6 0-10 0,-10 0-103 0,-6 0-80 16,-6 0-109-16,-3 0-156 0,-3 0-89 0,-7 0-106 15,2 0-238-15,2 0 12 0,-2 0 190 0</inkml:trace>
  <inkml:trace contextRef="#ctx0" brushRef="#br0" timeOffset="11617.99">11305 8266 1802 0,'-15'0'38'0,"2"0"25"15,1 0 27-15,12 0 25 0,-20 0-10 16,10 0 6-16,10 0-8 0,-14 0 1 0,8 0 0 16,6 0-5-16,-6 0 11 0,3 0 5 0,3 0 3 15,-2 0 1-15,2 0-12 0,0 0-5 0,0 0-7 16,0 0 2-16,0 9-10 0,0-9-21 0,0 0-23 15,28 0-27-15,-8 0-4 0,7 0 20 0,13 0 24 16,10 0 14-16,9 0 16 0,9 0-8 0,11 0-14 16,8 0-20-16,10 0-24 0,13 0-10 0,8 0-7 15,11 0 28-15,6 0 27 0,7 0 19 0,4 20 8 16,6-20-4-16,-2 23-3 0,2-11 3 0,-7 0 6 16,-12-12 18-16,-8 20 19 0,-10-20 18 0,-11 14 9 15,-17-14-17-15,-13 6-21 0,-16-6-43 0,-15 0-28 16,-10 0-25-16,-12 0-34 0,-5 0-114 15,-10 0-121-15,-1 0-97 0,-5 0-94 0,0 0-27 16,-27 0-59-16,7 0-132 0,-12 0-320 0,-7 0 141 16</inkml:trace>
  <inkml:trace contextRef="#ctx0" brushRef="#br0" timeOffset="12453.99">1476 8932 2490 0,'-30'-4'17'0,"6"4"17"15,4 0 34-15,4 0 50 0,8-2 34 0,2 2 33 16,3 0 16-16,0 0 11 0,3 0 3 16,-2 0-6-16,2 0-10 0,0 0-29 0,0 0-36 15,0 0-23-15,0 0-26 0,0 0-25 0,0 0-13 16,0 0-24-16,0 0-13 0,19 0-8 0,-19 0-3 16,26-13-4-16,-6 13-1 0,11-10 0 0,7 10 1 15,8-11 6-15,12 11-2 0,14-13-1 0,14 7 2 16,11-1 11-16,15 3 43 0,9-1 41 0,11 1 5 15,9-1-7-15,8 1-41 0,9 3-44 0,3 0 50 16,6 1 57-16,-7 0 51 0,-2 0 40 0,-4 0-11 16,-9 0-19-16,-11 0-22 0,-18 0-8 0,-15 0-30 15,-18 0-35-15,-10 0-20 0,-17 0-20 16,-11 0-14-16,-11 0-8 0,-12 0-6 0,-7 0-11 16,-7 0-81-16,-2-11-157 0,-4 11-174 0,-2 0-135 15,0 0-69-15,0 0-47 0,-26 0-62 0,9 0-338 16,-4 0 77-16,-7 0 205 0</inkml:trace>
  <inkml:trace contextRef="#ctx0" brushRef="#br0" timeOffset="13281.99">4961 8959 2772 0,'0'15'0'0,"5"-15"0"15,-5 0-4-15,3 0 3 0,-3 0 7 0,0 0 40 16,0 0 32-16,0 0 28 0,0 0 21 0,0 0-17 16,-22 0-5-16,22 0-14 0,0 0-7 0,0 0-8 15,-11 0-4-15,11 0 1 0,0 0 0 0,0 0 6 16,0 0 4-16,0 0 5 0,0 0 11 0,0 0 0 16,0 0 15-16,0 0-5 0,0 0-13 0,0 0-14 15,0 0-29-15,30 0-1 0,-9 0 11 0,6 0 25 16,10 0 34-16,8 0 17 0,12 0 5 15,10 0-1-15,11 0-1 0,7 0 0 0,12 0-24 16,12 0-35-16,18-13-38 0,16 13-30 0,15 0-11 16,14 0 7-16,14 0 8 0,16 0 24 0,7 0 19 15,5 0 17-15,-5 0-9 0,-4 0-29 0,2 0-15 16,-2 0-22-16,-3 0-9 0,-4 0 1 0,2 0-5 16,5 0 73-16,1 0 30 0,0 0 7 0,-4 0-3 15,-4 0-68-15,-4 0-18 0,-3 0-7 0,-7 0 4 16,-13 0-6-16,-12 0-3 0,-8 0 3 0,-12 0 1 15,-13 19 5-15,-15-19-2 0,-18 0 1 0,-20 15-3 16,-14-15 1-16,-15 0-5 0,-13 0-45 16,-13 0-147-16,-8 0-147 0,-10 0-124 0,0 0-67 15,-35 0 1-15,8 0-50 0,-9 0-106 0,-12-17-366 16,-5 17 65-16,-10-18 196 0</inkml:trace>
  <inkml:trace contextRef="#ctx0" brushRef="#br0" timeOffset="40785.99">4612 10274 2313 0,'6'-10'26'0,"1"-2"12"0,2 1 33 0,2 0 36 16,-2-1 1-16,4 2 26 0,-1 0-8 0,0 1-7 16,5 1-5-16,-1 1-12 0,1 2-3 0,-2-1-14 15,6 2-8-15,-4 1-16 0,1 0-15 0,2 3-2 16,-1 0-7-16,0 0-7 0,-1 0-7 0,1 21-3 16,-2-21-5-16,0 27 2 0,-3-9 2 0,1 3 0 15,-4 1-5-15,0 1-1 0,-2 3 4 0,-2 0-12 16,-4 2 2-16,0-1 0 0,-3 0-4 0,0 0 6 15,0-1 0-15,-23 1-1 0,23-2 1 16,-31 0-2-16,9-2 5 0,-3-1-4 0,-4-2-1 16,-4 0 3-16,-1-6-4 0,-3 0 0 0,-2-5-1 15,-3-2-10-15,0-3-25 0,-3-4-12 0,3 0-24 16,-3 0-4-16,7-28 22 0,-1 11-3 0,2-2 16 16,6-5 6-16,4-2 4 0,7-4 18 0,5-2 2 15,4-3 3-15,5-1-2 0,3-3 4 0,3 3 24 16,0-2 10-16,21 2 7 0,-21 2 5 0,34 2-5 15,-13 3-6-15,3 5-7 0,4 0-10 16,2 6-15-16,-1 2-8 0,4 3-3 0,-5 5-6 0,-4 3-40 16,1 4-42-16,-3 1-53 0,-2 0-66 15,-4 0-40-15,-2 25-36 0,-5-25-56 0,-3 32-96 16,-1-14-204-16,-4 1 73 0,-1 1 112 0</inkml:trace>
  <inkml:trace contextRef="#ctx0" brushRef="#br0" timeOffset="41205.99">4490 10453 2526 0,'0'0'17'0,"1"0"10"0,-1 0 25 0,0-15 26 16,0 15 1-16,0 0 10 0,0-14 0 0,0 14 1 16,0 0 7-16,0-12 2 0,-14 12-1 0,14 0-15 15,0-10-9-15,0 10-19 0,0-3-27 0,0 3-14 16,0-5-17-16,0 5-3 0,0-2 4 0,0-2-1 16,25 2 1-16,-25 1 0 0,27-1-2 0,-14 1 2 15,0 1-1-15,1 0 1 0,-2 0 0 0,-1 0-3 16,-11 0-9-16,13 0-36 0,-13 0-28 0,6 0-23 15,-6 0 2-15,0 0 32 0,0 0 30 16,0 0 23-16,0 0 8 0,-19 0-5 0,19 0-1 16,-17 0 4-16,17 0-2 0,-15 11 6 0,15-11 5 15,-13 0-2-15,13 0 6 0,0 0 1 0,-8 0-1 16,8 0 0-16,0 0-4 0,0 0-2 0,0 0-2 16,0 0-3-16,19 0-2 0,-19-11-29 0,16 11-49 15,-16 0-58-15,20 0-78 0,-20 0-96 0,18-9-154 16,-18 9-145-16,17 0 80 0</inkml:trace>
  <inkml:trace contextRef="#ctx0" brushRef="#br0" timeOffset="41525.99">4708 10382 2823 0,'0'0'13'0,"24"0"5"16,-24 0 35-16,18 0 34 0,-18-20 17 0,14 20 9 15,-14 0-25-15,6 0-23 0,-6 0-33 0,5 0-13 16,-5 0-14-16,3 0-12 0,-1 0-1 0,-1 0-6 16,1 0 7-16,-2 0 2 0,1 0 5 0,-1 0 5 15,2 0-5-15,-2 17-12 0,0-17-16 16,0 20-19-16,0-11-16 0,0-1-1 0,0 1 4 16,0-1 0-16,-20-1 8 0,20-7 9 0,-17 8 10 15,17-8 17-15,-20 5 10 0,10-5 6 0,1 0-1 16,9 0 4-16,-14 0 3 0,14 0 0 0,-9 0 2 15,9-18-3-15,0 18-2 0,0 0-2 0,0-17-1 16,0 17 2-16,0-12-2 0,0 12-3 0,18-10-9 16,-18 10-26-16,0-5-52 0,16 5-68 0,-16 0-75 15,0 0-93-15,15 0-96 0,-15 0-152 0,10 0 88 16</inkml:trace>
  <inkml:trace contextRef="#ctx0" brushRef="#br0" timeOffset="41850.99">4651 10496 2277 0,'0'0'58'0,"0"0"43"16,0 0 45-16,-11 0 44 0,11-1-17 0,0 1-2 15,0 0-9-15,0 0-4 0,0-1-10 0,0 1-15 16,0 0-19-16,0 0-30 0,0 0-29 0,0-1-23 16,0 1-21-16,0 0-8 0,0 0-7 0,0 0-3 15,0 0-4-15,0 0-50 0,0 0-26 0,0 0-21 16,0 0-64-16,0 15-36 0,0-15-64 0,0 17-96 15,0-6-130-15,0 2-236 0,13 0 93 0</inkml:trace>
  <inkml:trace contextRef="#ctx0" brushRef="#br0" timeOffset="42150">4448 10647 3302 0,'26'-13'43'15,"-26"13"13"-15,16-13 57 0,-16 13 49 0,14-11-7 16,-14 5 8-16,0 6-46 0,14-7-44 0,-14 7-35 16,0 0-23-16,0 0-14 0,0 0-5 0,0 0-6 15,0 0-2-15,0 0 0 0,0 0 0 0,0 0 2 16,0 0 3-16,0 0 8 0,0 20-1 0,0-20-2 16,17 14-9-16,-17-14-5 0,14 19 1 0,-14-19 10 15,23 13 8-15,-11-13 1 0,1 8-3 0,-1-8-2 16,2 0 5-16,2 0-2 0,1 0 1 0,1 0 3 15,1-18 10-15,1 18 14 0,0-19 8 16,0 19-7-16,0-23-13 0,-2 12-10 0,-1-3-6 16,-5 2-37-16,0 1-61 0,-2-1-94 0,-3 1-135 15,-3 0-147-15,-3 1-309 0,-1 1-102 0,0 1 135 16</inkml:trace>
  <inkml:trace contextRef="#ctx0" brushRef="#br0" timeOffset="42730">4715 10766 3331 0,'3'-5'48'0,"-2"-1"79"0,4 1 70 15,-4-1 62-15,4 1 0 0,-3 0-34 0,-1 2-18 0,-1 1-31 16,0 1-12-16,0 0-25 0,0 1-37 15,0 0-21-15,0 0-38 0,0 0-24 0,0 0-17 16,0 0 20-16,0 0 87 0,0 20 27 0,0-3 45 16,0 5-2-16,-17 7-75 0,17 9 4 0,0 7-13 15,-9 6-8-15,9 8 20 0,0 3-17 0,-8 3-29 16,8 2-19-16,0 1-28 0,0-1-9 0,0 2 6 16,0-2-2-16,0 0-1 0,0 1 1 0,22-3-8 15,-22-2-39-15,0-6-116 0,0-6-159 0,0-7-143 16,0-4-61-16,0-12 6 0,0-8 30 0,0-7-1 15,0-6-61-15,0-7-251 0,0 0-102 16,0-25 143-16</inkml:trace>
  <inkml:trace contextRef="#ctx0" brushRef="#br0" timeOffset="42977.99">4586 10842 4176 0,'19'-21'14'0,"-12"4"35"16,-7 3 55-16,11 4 53 0,-2-4 6 0,-9 8-20 16,0 4-51-16,0-1-57 0,0 3-25 0,0 0-16 15,0 0 1-15,0 0 5 0,0 0 8 16,0 20 2-16,0-5 0 0,-24 4-5 0,24 5 0 16,-31 6-6-16,10 4 0 0,-2 6-1 0,1 2-4 15,-1 1 8-15,0 2-20 0,-2-2-56 0,3 0-71 16,-1-1-81-16,3-3-95 0,1-3-76 0,1-3-77 15,2 0-117-15,2-7-307 0,4-5 130 0,3-4 149 16</inkml:trace>
  <inkml:trace contextRef="#ctx0" brushRef="#br0" timeOffset="43169.99">4701 10983 3874 0,'23'-27'49'0,"2"-3"19"0,-7 3 86 0,-1 1 65 0,-4 2-9 15,2 2 15-15,-5 4-59 0,-1 7-59 16,-3 3-37-16,-1 4-39 0,-1 1-31 0,3 3-2 16,2 0-9-16,3 0 9 0,4 31-31 0,4-10-56 15,3 6-51-15,5 6-71 0,3 8-38 0,2 2-49 16,1 7-70-16,0 1-81 0,-2 0-131 0,3 3-327 16,-1-2 129-16</inkml:trace>
  <inkml:trace contextRef="#ctx0" brushRef="#br0" timeOffset="43562">4420 11824 4552 0,'23'-18'-3'0,"-1"-2"6"15,0 1 49-15,-2 1 64 0,0-4 54 0,-5 9 12 16,-2 3-47-16,-13 4-66 0,8 5-57 0,-8 1-17 16,0 0 3-16,-21 0 2 0,21 17 4 0,-40-17 5 15,11 28-10-15,-5-5 1 0,-5 5-73 0,-3 7-83 16,0 3-62-16,3 4-95 0,4 3-33 0,2 3-52 16,7 1-69-16,6 0-110 0,4 1-322 15,10-7 126-15,6 0 137 0</inkml:trace>
  <inkml:trace contextRef="#ctx0" brushRef="#br0" timeOffset="43745.99">4529 11971 4786 0,'23'-26'5'16,"0"3"-1"-16,0-1 13 0,1 3 66 0,2-2 57 16,-3 7 39-16,2 7 31 0,-2 7-17 0,7 2-4 15,-1 0-17-15,2 24-32 0,5-7-46 0,3 3-60 16,-2 5-17-16,3 5-11 0,-3 4-2 0,2 2-80 15,-5 0-116-15,0 3-130 0,-3-1-119 16,-3 0-81-16,-3 0-132 0,-5-2-221 0,-3 0-252 16,-1-5 161-16</inkml:trace>
  <inkml:trace contextRef="#ctx0" brushRef="#br0" timeOffset="48645.99">5420 10641 2436 0,'0'0'22'0,"0"2"0"0,0-2 3 15,0 0 32-15,0 0 6 0,0 0 39 16,0 0 39-16,0 0 10 0,0 0 8 0,0 0 0 16,0 0-13-16,0 0-12 0,0 0-12 0,0 0-13 15,0 0-10-15,0 0 1 0,0 0-2 0,0 0-3 16,0 0 15-16,0 0 0 0,0 0 8 0,0 0 16 15,0 0-26-15,0 0-29 0,14 0-36 0,-14 0-32 16,15 0-7-16,-2-16 21 0,4 16 27 0,5-16 10 16,2 16 23-16,3-23-11 0,2 9-18 0,7-1-5 15,4-2-17-15,5-2 7 0,3 0 7 0,6-1 15 16,1 1 25-16,7 0 14 0,4 2-8 0,-2 0 4 16,0 4-4-16,-1 0-15 0,-2 2 15 0,-3-1-18 15,-2 1-18-15,-6 3 9 0,-5-1 16 0,-8 2 6 16,-3 0-1-16,-9 0-22 0,-5 2-28 0,-4 0-19 15,-6 2-7-15,-5 0-4 0,-2 1-5 16,-1 0-13-16,-2 1-75 0,0 0-112 0,0 1-157 16,0-1-142-16,0 1-89 0,0-2-126 0,0-2-66 15,0 1-305-15,0-5 50 0,0-1 238 0</inkml:trace>
  <inkml:trace contextRef="#ctx0" brushRef="#br0" timeOffset="49242">6851 9770 2713 0,'-8'12'1'0,"2"-12"-4"0,4 0 2 16,2 0 12-16,0 0 25 0,0 0 39 16,0 0 38-16,0 0 30 0,0 0 11 0,0 0-2 15,0 0-6-15,0 0-32 0,14 0-33 0,-14 0-31 16,14 0-34-16,-1 0-12 0,4 0 5 0,1 0 8 15,7 0 12-15,3 0 4 0,8 0-7 0,6 0-14 16,6 0-7-16,6 0-4 0,8-21-2 0,9 21 2 16,7-17-9-16,2 6 1 0,9-2 2 0,2-1-1 15,4-2-2-15,3-2 24 0,-1 0 31 0,-1-2 32 16,0 0 26-16,-1 0-1 0,-5 1-25 0,-5 2-16 16,-7 1-2-16,-10 1-13 0,-9 3-1 0,-10 2-8 15,-8 3-10-15,-12 1-3 0,-9 2-11 0,-6 1-6 16,-4 2-9-16,-1 0-15 0,-6 1 9 0,-3 0 2 15,0 0 5-15,0 19 11 0,0-19 1 16,-26 32-8-16,26-9 1 0,-25 6 3 0,9 7 40 16,-4 3 8-16,-2 2 8 0,1 10-1 0,-2 6-42 15,-2 11 5-15,-2 6-1 0,3 7-3 0,0 5 1 16,1 3-6-16,4 7-12 0,-1-1 15 0,2 1-6 16,1 3 3-16,0 2 0 0,0-1-16 0,-4 2 5 15,3-2-6-15,-2-2 5 0,1-4-2 0,-1-4-9 16,0-7-74-16,0-8-49 0,-1-6-70 0,4-3-83 15,-3-3-10-15,2-3-89 0,-1-4-66 16,0-6-96-16,-1-4-308 0,3-12 65 0,-3-4 139 0</inkml:trace>
  <inkml:trace contextRef="#ctx0" brushRef="#br0" timeOffset="50013.99">6972 9739 2897 0,'9'-6'18'0,"2"0"-2"15,-3 2-3-15,-2 1 2 0,2-3-21 16,-8 2-4-16,6 3 9 0,-6 1 39 0,0 0 29 16,0 24 35-16,0-7 24 0,0 2-4 0,-23 8-10 15,23 10-11-15,-20 10-22 0,20 5-19 0,-25 8 15 16,11 4-2-16,1 5 16 0,-2 4-9 0,-1 1-24 16,1-2 16-16,-1-1-11 0,-1-3 8 0,0 0 15 15,-4 1-15-15,-1 3-14 0,2 3-7 0,-4 1-21 16,1 1-10-16,1-1-3 0,-1-1 0 0,3-1 24 15,1-8 12-15,2-4 6 0,-1-4 0 16,4-7-25-16,-2-2-23 0,2-5 5 0,4 0-6 16,-1-4 6-16,1-2 2 0,3 0-11 0,0-4 2 15,3 0 0-15,-1-5-1 0,0-3-2 0,4-4-1 16,-2-2-6-16,3-6 4 0,-2-4 3 0,1-3-6 16,-1-3 7-16,2-2 1 0,0-1 3 0,-1-1 33 15,-1 0 28-15,2 0 27 0,0 0 24 0,0 0 11 16,0 0 3-16,0 0 1 0,0 0 5 0,0 0-12 15,0 0-16-15,0 0-23 0,0 0-38 0,0 0-30 16,0-15-20-16,19 15-11 0,-19-11 5 0,20 11-1 16,-3-16 0-16,3 7 0 0,5 1-4 15,4-1-5-15,9 1-28 0,6-1-5 0,8-1-15 16,8 4 0-16,11-3 27 0,12 1-4 0,6 3 17 16,9-1 4-16,6 2-4 0,1 3 13 0,-1 1 1 15,0 0 7-15,-6 0-2 0,-5 0-1 0,-8 0-4 16,-6 19-1-16,-7-19 10 0,-4 0 5 0,-9 17 4 15,-7-17 1-15,-7 0-6 0,-7 0 2 0,-11 10-12 16,-6-10-75-16,-9 0-126 0,-6 0-142 0,-6 0-150 16,0 0-125-16,0-21-77 0,-37 21-326 0,14-28 79 15,-7 8 198-15</inkml:trace>
  <inkml:trace contextRef="#ctx0" brushRef="#br0" timeOffset="50709.99">7947 9827 2887 0,'6'-7'10'0,"2"1"51"0,-2 1 39 0,0 1 42 15,1-1 24-15,-1 2-22 0,-3 1-16 0,-2 1-15 16,1 1-26-16,-2 0-21 0,0 0-22 0,0-1-28 15,0 1-12-15,0 0-6 0,0 0-1 0,0 0 13 16,0 0 46-16,0 17 5 0,0-17 5 0,0 21-18 16,0-5-35-16,-15 1-8 0,15 6 2 0,0 4 3 15,-13-2-11-15,13 1 5 0,-9 3-4 0,9 0 2 16,-13-1 5-16,13 0-3 0,-10-2-1 0,3-2-6 16,4-2-1-16,-1-2 4 0,-1-3 2 0,2-1-2 15,1-2 0-15,1-4-6 0,1-1 1 0,0-2 5 16,0 0 5-16,0-4 10 0,0 1 48 0,0-2 38 15,0 0 18-15,0 0 10 0,15-1-39 16,-15 2-26-16,22-2-13 0,-3 1-2 0,-1 0 15 16,5 0 3-16,4-2 3 0,1 0-11 0,1 0-23 15,2 0-18-15,0 0-11 0,0 0-3 0,-3 0-4 16,2 0 7-16,-7-17-7 0,-2 17 1 0,-2 0 2 16,-5 0-18-16,-5-10-53 0,-4 10-62 0,-2 0-77 15,-3-7-115-15,0 7-93 0,0-12-86 0,-19 1-96 16,19-3-140-16,-32-5-95 0,12-4 148 0</inkml:trace>
  <inkml:trace contextRef="#ctx0" brushRef="#br0" timeOffset="51141.99">7863 9669 2996 0,'-1'-3'0'16,"-1"0"5"-16,2 1 9 0,0 0 41 0,0 1 41 15,0-1 30-15,0 1 20 0,0 0-17 0,0 0-30 16,0 1-30-16,13-1-30 0,-13 1-27 0,0 0-10 16,10 0-6-16,-10 0-2 0,14 0 8 15,-4 0-1-15,5 0-1 0,1 0 7 0,2 0-6 0,1 0-1 16,6 0 0-16,0 0 0 0,1 0 20 16,-1 0 31-16,1 0 16 0,-1 0 24 0,1 0 0 15,-4-16-8-15,-2 16-4 0,-1 0-23 0,-4 0-20 16,-1 0-22-16,-1 0-7 0,-4 0-7 0,-4 0-3 15,1 0-1-15,-2 0-4 0,-2 0 1 0,-2 0 0 16,1 0 4-16,-1 0 4 0,2 17 2 0,0-17 5 16,-1 24-6-16,-1-8 2 0,3 2-1 0,-3 4 17 15,0-2 14-15,0 3 4 0,0-1 2 0,0 5-10 16,0-1-12-16,0 4-5 0,0 4-4 0,0-1-4 16,-20 1-2-16,20 1-2 0,0 0 5 0,-15-1-5 15,15-4 0-15,-13 0 4 0,13-5-6 0,-14 0 5 16,6-4 1-16,1-4-3 0,-1-2 7 0,0-2-4 15,2-3-4-15,-2-2 2 0,4-3-2 16,-1-1-16-16,2-1-43 0,0-2-46 0,0-1-71 16,3 0-99-16,-3 0-68 0,-2 0-127 0,-1 0-212 15,-2-18-189-15,0 18 117 0</inkml:trace>
  <inkml:trace contextRef="#ctx0" brushRef="#br0" timeOffset="51662.99">7194 10034 3192 0,'-4'0'-2'0,"4"0"0"0,0 0 1 0,0 0 18 15,19 0 22-15,-19 0 23 0,20 0 8 16,-20 0-15-16,22 0-19 0,-22 0-20 0,20 0-10 16,-9 0-2-16,1-13-2 0,-1 13-8 0,3 0-9 15,0-12-71-15,0 12-65 0,2-8-79 0,1 8-130 16,3-7-193-16,5 3-169 0,1 0 85 0</inkml:trace>
  <inkml:trace contextRef="#ctx0" brushRef="#br0" timeOffset="51854.99">7177 10133 3288 0,'0'13'8'0,"26"-2"0"16,-26-6 48-16,29-5 61 0,-13 0 34 0,-1 0 20 16,-1 0-28-16,3 0-55 0,-1 0-40 0,-1 0-17 15,-1 0-23-15,2 0-8 0,-1 0 1 0,1 0-18 16,-1 0-57-16,-1-12-72 0,5 12-95 0,-2 0-92 15,2 0-66-15,-2 0-128 0,0 0-261 0,3 0 106 16</inkml:trace>
  <inkml:trace contextRef="#ctx0" brushRef="#br0" timeOffset="52018.99">7248 10290 3236 0,'0'5'21'16,"0"-1"18"-16,0-2 45 0,23-2 37 0,-23 0 6 15,36 0-7-15,-15 0-41 0,0 0-38 0,2 0-26 16,0 0-16-16,-3 0-1 0,4-12-6 0,-3 12-59 16,-1 0-85-16,1 0-121 0,-3 0-141 0,-1 0-212 15,2 0-189-15,1 0 118 0</inkml:trace>
  <inkml:trace contextRef="#ctx0" brushRef="#br0" timeOffset="52558.01">7288 10519 2736 0,'-8'17'10'0,"5"-17"0"0,2 0 8 15,1 0 40-15,0 13 35 0,0-13 40 0,0 0 41 16,0 0 6-16,0 7-14 0,17-7-8 0,-17 0-23 15,0 6-27-15,14-6-22 0,-14 4-26 0,18-2-20 16,-4 0-22-16,5 1-8 0,1-2-7 0,10 1-7 16,4 1 6-16,6-2-2 0,3 0 1 0,4 1 3 15,4-2-5-15,-1 0 0 0,-1 0-18 0,-1 0-46 16,-1 0-67-16,-5 0-94 0,-2 0-87 0,-3 0-80 16,-6 0-88-16,-3 0-193 0,-6 0-45 15,-4 15 126-15</inkml:trace>
  <inkml:trace contextRef="#ctx0" brushRef="#br0" timeOffset="52813.99">7074 10839 3864 0,'0'10'-9'15,"33"-3"4"-15,-15-1 16 0,-1-2 59 0,2-4 45 16,-3 0 36-16,1 0 13 0,-5 0-43 0,-1 0-32 15,1 0-36-15,-1 0-23 0,3 0-17 16,0 0-3-16,3 0-5 0,3 0-4 0,3 0 4 0,5 0-4 16,3 0-3-16,3 0 2 0,5-14-5 15,2 14 0-15,2 0 6 0,-1 0-7 0,0 0-13 16,-2 0-53-16,-4 0-71 0,-2 0-81 0,-5 0-100 16,-4 0-84-16,-5 0-70 0,-3 17-117 0,-7-17-205 15,-6 0 112-15,-4 15 140 0</inkml:trace>
  <inkml:trace contextRef="#ctx0" brushRef="#br0" timeOffset="53005.99">7128 11064 4075 0,'28'10'1'0,"6"0"4"16,4-5 25-16,0 0 63 0,6-5 32 15,-4 0 11-15,2 0-2 0,-5 0-55 0,-3 0-33 16,-1 0-11-16,-2 0-25 0,-2 0-7 0,-2 0 0 15,-2 0-4-15,-2 0-39 0,0 0-61 0,0 0-81 16,2 0-101-16,-3 0-81 0,-2 0-71 0,3 0-67 16,-1 0-149-16,-2 0-136 0,-3 0 129 0</inkml:trace>
  <inkml:trace contextRef="#ctx0" brushRef="#br0" timeOffset="53205.99">7065 11245 4156 0,'0'11'1'0,"28"-3"17"0,-11-2 64 16,5-6 62-16,2 0 32 0,1 0 10 0,0 0-43 15,1 0-55-15,1 0-32 0,1 0-24 0,0 0-24 16,1 0-2-16,4-16-5 0,-2 16-5 0,3 0 3 16,0-12-46-16,0 12-52 0,0 0-69 0,-3-9-90 15,-2 9-70-15,-2 0-80 0,-4 0-91 0,-3 0-134 16,-3 0-268-16,-4 0 134 0</inkml:trace>
  <inkml:trace contextRef="#ctx0" brushRef="#br0" timeOffset="53409.99">7087 11467 4419 0,'0'10'21'0,"32"-3"-4"0,-10-3 7 0,4-1 69 16,1-2 36-16,4-1 37 0,-2 0 9 0,-1 0-61 15,0 0-62-15,-2 0-29 0,2 0-19 0,0 0-7 16,1 0-1-16,-1 0 1 0,3 0 2 0,2 0-27 16,-2 0-60-16,0 0-65 0,-2 0-75 0,-1 0-69 15,0 0-67-15,-1 0-90 0,-4 0-98 16,-1 14-225-16,1-14-76 0,-1 12 153 0</inkml:trace>
  <inkml:trace contextRef="#ctx0" brushRef="#br0" timeOffset="53594">7273 11586 4023 0,'-7'0'1'0,"7"10"26"15,0-10 62-15,22 0 68 0,-3 0 37 0,-1 0 8 16,4 0-50-16,1 0-62 0,2 0-30 0,1 0-35 16,2 0-8-16,2 0-13 0,4 0-7 15,-1-10-2-15,-2 10-67 0,1 0-54 0,1 0-85 0,1 0-124 16,-2 0-97-16,-1 0-128 0,0 0-219 0,2 17-142 15,1-17 162-15</inkml:trace>
  <inkml:trace contextRef="#ctx0" brushRef="#br0" timeOffset="62570">10742 10285 1620 0,'-3'0'60'0,"2"0"4"16,-1 0 62-16,1 0 54 0,-3 0-14 0,1 0 35 15,-1 0-15-15,-2 0-15 0,-1 0-2 0,1 15 4 16,-2-15-19-16,2 0-13 0,0 10-11 0,0-10-25 16,1 0-6-16,2 0 2 0,1 7-8 0,-1-7 9 15,0 0 4-15,2 0-3 0,1 0 3 0,0 0-9 16,0 0-3-16,0 0-9 0,0 4-9 0,0-4-10 15,0 0-22-15,18 0-19 0,-18 1-20 16,22 1-8-16,-3-2 3 0,5 2-1 0,9 0 2 16,7 1-1-16,8-2 1 0,7 2-1 0,4 0-2 15,4 0 0-15,5 0-3 0,5 1 1 0,5-1 3 16,1 1-3-16,0 0 0 0,0-1 3 0,0 1-3 16,-5-1 3-16,-2 0-3 0,-6 0 5 0,-8 0 0 15,-6-2-2-15,-4 1 4 0,-4-2 0 0,-8 1 1 16,-2-1 16-16,-8 0 16 0,-4 0 4 0,-5 0 13 15,-3 0-12-15,-5 0-14 0,-3 0-6 0,0 0-11 16,-4 0-3-16,-2 0-7 0,0 0-4 0,0 0 1 16,0 0 3-16,0 0-4 0,0 0-6 0,0 0 5 15,0 0-6-15,0 0 0 0,0 0 10 16,0 0 1-16,0 0 0 0,0 17 13 0,-17-17 4 16,17 33 33-16,-17-10 38 0,4 7 0 0,0 6 9 15,-3 5 27-15,-1 3-10 0,-3 7-2 0,0 6-2 16,-2 7-39-16,-1 7-3 0,-1 4 3 0,1 0 1 15,1 4-30-15,2 2-19 0,2-4-5 0,1-5-7 16,1-3 0-16,1 0 9 0,-1-4-3 0,2-1 0 16,0-1 0-16,-1 0-19 0,2-1 5 0,-4-1 0 15,5-3-2-15,-1-2 5 0,1-5-86 0,1-4-71 16,-1-7-99-16,4-3-88 0,0-7 0 0,2-3-36 16,-2-5-8-16,4-4-49 0,-2-4-60 0,1-4-47 15,0-3-262-15,2-6-9 0,-3-1 141 0</inkml:trace>
  <inkml:trace contextRef="#ctx0" brushRef="#br0" timeOffset="63418">10550 10361 2028 0,'0'-4'43'0,"19"-1"30"0,-19 2 35 16,21-2 42-16,-11-2-13 0,-3-1 25 0,1 1 17 15,-2-1 14-15,-1 2 9 0,-5 0-21 0,5 2-30 16,-5 0-41-16,0 2-26 0,0 1-25 0,0 1-24 15,0 0-10-15,0 0 28 0,0 0 44 0,0 0 26 16,0 22 25-16,0-22-17 0,-25 31-47 0,25-10-1 16,-25 3 16-16,11 6-6 0,-1 3 13 0,-1 0 17 15,-1 3-5-15,2 3-3 0,-4 3 28 0,3 3 24 16,-1 5-11-16,2 4-5 0,-2 3-29 0,0 4-53 16,0 4-30-16,1 3 7 0,2 2-1 0,-1 2-4 15,1-1 18-15,-2 1-6 0,4 0-1 0,-2 0 0 16,0 0-16-16,0 1-10 0,0 2-16 0,0 0 1 15,-1-1 1-15,1-2-7 0,0-1-2 16,1-5 0-16,-2-3-3 0,2-8 4 0,-1-6 4 16,1-5-4-16,2-7-3 0,-3-4 0 0,1-6 1 15,1-3 1-15,0-6 7 0,1-2-5 0,1-3-2 16,3-5 0-16,0-2-2 0,3-1 6 0,1-3 1 16,1 0 4-16,1-2-6 0,-1 0 5 0,2 0-1 15,0 0 0-15,0 0 0 0,0 0 0 0,0 0 0 16,0 0 4-16,0 0 2 0,0 0-2 0,0 0 0 15,0-12-14-15,0 12 2 0,0 0 1 16,0-8-5-16,0 8 6 0,0 0-7 0,17-9 0 0,-17 9 2 16,14-7-7-16,-3 4 6 0,3 0-3 15,4 1-2-15,4 0 4 0,4-1 2 0,5 0 2 16,10 1-5-16,4-1-2 0,7-3-1 0,7 0-7 16,6 0 7-16,8-2-4 0,6 0-2 0,7-1 4 15,2 2 1-15,5 1-1 0,2-1-1 0,2 3 1 16,6 0 0-16,1 2 2 0,-4 2 1 0,1 0 1 15,-3 0 2-15,-7 0 0 0,-7 18 2 0,-7-18-3 16,-10 0 3-16,-13 16 3 0,-9-16 5 0,-11 0 2 16,-10 0-6-16,-6 0-39 0,-8 0-93 15,-4 0-130-15,-6 0-154 0,0 0-89 0,0 0-60 16,-19-18-56-16,19 18-52 0,-35-28-339 0,11 6 37 16,-5-1 188-16</inkml:trace>
  <inkml:trace contextRef="#ctx0" brushRef="#br0" timeOffset="68914.99">10469 11203 2787 0,'7'0'56'0,"-1"-6"25"0,2 4 48 15,-4-2 38-15,2 2-22 0,1-2 9 0,-4 2-21 16,-2 1-10-16,1 0-24 0,-2 1-18 0,0 0-26 16,0 0-29-16,0 0-8 0,0 0-23 0,0 0-1 15,0 0 2-15,0 0-5 0,0 0 16 0,0 21 8 16,0-21 6-16,0 23 4 0,0-8-5 0,0 2-11 15,-14 3-6-15,14-1 2 0,0 0-4 0,0 0 7 16,0-1-2-16,0-2-7 0,0-2 4 0,0-2-4 16,0-3-1-16,0-1 5 0,0-3-2 0,0-1 9 15,0-3-1-15,0-1 2 0,0 0 2 0,0 0-8 16,0 0 1-16,11-17-5 0,-11 17-4 0,0-23 3 16,0 9-2-16,0-4-2 0,0-1 1 15,6-2-2-15,-6 1 6 0,0 1 1 0,5-1 1 0,-5 1 7 16,7-1 11-16,-2 4 9 0,1-1 12 0,2 1-2 15,0 2-15-15,-2 1-4 0,3-1-10 16,1 3 0-16,-6 2 3 0,4 0 0 0,-2 3-6 16,0 0-2-16,-3 1-6 0,1 4-4 0,-3 0-2 15,1 1-9-15,1 0 2 0,-3 0 2 0,1 0 5 16,1 17 14-16,1-17-1 0,2 25-2 0,-1-9 0 16,1 3-8-16,1 3-3 0,2 0 1 0,-4 1 0 15,3-3-9-15,-3 1-14 0,1-1-12 0,-2-2-16 16,0-1-3-16,0-2-11 0,-1-3-7 0,-2 0-3 15,0-4 6-15,0-3 28 0,0 0 17 0,0-4 25 16,0 1 7-16,0-2 5 0,0 0 1 16,0 0-7-16,-14 0 2 0,14-20-7 0,0 20 4 15,0-20 3-15,-13 20 13 0,13-27 13 0,0 13 9 16,0-2 10-16,0-1-2 0,0 1-7 0,0 0 4 16,0-1-5-16,16 2-6 0,-16-1-1 0,14 2-9 15,-14 2-3-15,17 1-2 0,-17 1 0 0,17 0-5 16,-5 4-2-16,-1 0-6 0,-1 3-5 0,-3 0-1 15,3 3-6-15,-3 0 2 0,3 0-1 0,-3 17-2 16,3-17 12-16,-2 24-3 0,-1-5 4 0,1 2-36 16,0 0-36-16,-4 3-47 0,0-1-54 15,-4 3-24-15,0-2-58 0,0 1-35 0,0-4-54 16,-19 0-74-16,19-3-206 0,-20-2-60 0,20-3 104 16</inkml:trace>
  <inkml:trace contextRef="#ctx0" brushRef="#br0" timeOffset="69286">10953 11248 2860 0,'16'-10'29'16,"-2"0"45"-16,-2 4 55 0,-3-1 41 0,1 1 8 16,-3 0-22-16,-2 5-45 0,-2-2-39 0,0 2-37 15,-3 0-24-15,0 1-17 0,0 0-10 0,0 0 8 16,0 0 1-16,0 0 11 0,0 0 10 0,0 23-6 15,0-23 0-15,-14 20-6 0,14-20-5 16,0 24-2-16,-11-11 3 0,11-2 4 0,0 1 0 16,-12-3-2-16,12 2-2 0,-11 0 1 0,5-3-1 15,0 0 2-15,0 1-12 0,-2-2-11 0,2 0-19 16,-1-1-4-16,1-3 6 0,2-1 14 0,-1 0 20 16,2 0 8-16,0-2 4 0,0 0-4 0,1 0-3 15,-1 0-3-15,1 0 0 0,1-23 8 0,1 23 0 16,-2-17 6-16,2 17 2 0,0-19-3 0,0 7 5 15,0 1-2-15,0 2 2 0,0 0-2 16,20 1-9-16,-20-2-2 0,0 1-5 0,16 1-2 0,-16 1 2 16,0 0 2-16,15 2-30 0,-15 0-62 0,10 0-67 15,-10 3-86-15,11 0-74 0,-5 0-68 16,0 2-156-16,2 0-130 0,-2 0 102 0</inkml:trace>
  <inkml:trace contextRef="#ctx0" brushRef="#br0" timeOffset="69518.99">11198 11116 3416 0,'9'-8'17'0,"2"1"1"0,-1-1 27 0,-3 1 34 16,1-1 6-16,-2 2 17 0,-1 1-20 15,-2 4-29-15,-1 0-21 0,-2 1-16 0,0 0-14 16,0 0 1-16,0 0-2 0,0 0-3 0,0 26 13 15,0-12-4-15,0 6-5 0,0 1 8 0,0 6-4 16,0 2-6-16,0-1-24 0,0 2-76 0,0-1-70 16,0 1-96-16,0-2-85 0,-17 2-69 0,17-4-203 15,0-1-107-15,-21-1 112 0</inkml:trace>
  <inkml:trace contextRef="#ctx0" brushRef="#br0" timeOffset="69798">11141 11356 3089 0,'0'-13'26'0,"0"3"11"0,0-1 44 16,0 2 33-16,0 2-15 0,15 0-7 0,-15 2-45 15,0 0-33-15,0 4-12 0,0 0-4 0,0 0-2 16,0 1-2-16,0 0 2 0,0 0-3 0,-17 0 5 16,17 0 2-16,-18 0-6 0,18 17-4 0,-25-17-6 15,12 16-8-15,1-16-3 0,0 18-9 0,1-6 2 16,3 1 0-16,0-1 5 0,2 1 15 0,1 0 2 15,5-1 9-15,0 1 3 0,0-1 0 16,0-3 3-16,0 0 1 0,24-2-4 0,-24-1 1 0,24-2-1 16,-8-1-3-16,-1 0 5 0,4-3 1 15,-2 0-3-15,-1 0-16 0,1 0-61 0,-2 0-66 16,-2 0-74-16,-3 0-85 0,0 0-105 0,-4-17-236 16,2 17 25-16,-2-13 103 0</inkml:trace>
  <inkml:trace contextRef="#ctx0" brushRef="#br0" timeOffset="70429.99">11296 11396 3233 0,'6'0'7'0,"0"0"17"0,2 0 42 16,-2 0 41-16,3 0 24 0,-2 0 0 0,-3 0-33 0,1 0-41 16,-4 0-33-16,1 0-16 0,-2 0-14 15,0 0 1-15,0 0 0 0,0 0-1 0,0 0 4 16,0 0 1-16,0 0 0 0,0 0 3 0,0 0 0 15,0 0-1-15,0 0 3 0,0 14 0 0,0-14 4 16,0 0 0-16,0 0 2 0,14 0-5 0,-14 0-2 16,12 0-3-16,-12 0 1 0,19-16 2 0,-8 16 5 15,0-18 6-15,3 18-5 0,-5-25 14 0,0 11 4 16,-3 0 4-16,1 0 2 0,-1 0-10 0,-5 2-10 16,3-1-9-16,-4 3 0 0,0 1-3 0,0 1 3 15,0 3-3-15,0 1-2 0,0 1-2 0,0 2-2 16,-22 1 3-16,22 0 0 0,-20 0 1 15,6 0-1-15,0 0 1 0,-3 17-1 0,3-17 1 16,-2 17 1-16,2-17-3 0,2 21 1 0,1-10-3 16,0 2-1-16,3 1 1 0,1 0 1 0,-1 0-2 15,2-1-2-15,3 0-4 0,1-1-4 0,1-1 7 16,1-1 5-16,0-2 4 0,0 0 5 0,0-1-2 16,20-3-2-16,-20 2 1 0,21-4-2 0,-5-1 4 15,1-1 0-15,2 0-5 0,1 0 4 0,3 0-2 16,-1 0-5-16,1-25 11 0,-1 25 2 0,1-21 7 15,-5 7 16-15,3-2 6 0,-4-1 3 0,1-3 10 16,-4 0 2-16,-1-3-4 0,-3-1 25 0,0-1-2 16,-1-3-4-16,-1 0 5 0,-3-1-9 15,-2 0 4-15,0 0 4 0,-2 1 17 0,1-1 5 16,-1 2-1-16,-1 3 15 0,0 0-4 0,0 4-15 16,0 3-1-16,0 1-23 0,0 3-16 0,0 3-9 15,0 3-22-15,0 4-18 0,0-1-19 0,0 3-8 16,0 1 9-16,0 0 0 0,0 0 16 0,-17 28 4 15,17-8-4-15,-14 3 5 0,14 7-1 0,-17 6-4 16,6 6 8-16,2 2-4 0,1 2-9 0,1 2 8 16,-1 1-6-16,2-1 8 0,-2 0 3 15,2-2-75-15,1-1-69 0,0-3-82 0,-1-1-66 16,0-5-7-16,1-2-36 0,1-5-42 0,1-4-68 16,0-5-79-16,-1-2-190 0,4-9-95 0,0-4 135 15</inkml:trace>
  <inkml:trace contextRef="#ctx0" brushRef="#br0" timeOffset="85995.99">12162 11302 3925 0,'14'0'1'0,"-14"0"-4"0,13 0 13 16,-13 0 51-16,11 0 40 0,-11 0 48 0,6 0 22 15,-5 0-23-15,1 0-15 0,-1 0-28 16,1 0-22-16,1 0-22 0,0 0-29 0,2 0-10 16,1 0-15-16,2 0-7 0,3 0 18 0,0 0 31 15,1 13 29-15,3-13 26 0,1 11 2 0,3-11-30 16,1 8-22-16,1-8-27 0,3 9-15 0,-1-9-8 16,3 4-7-16,1 0 3 0,-1-2 4 0,-1-1-4 15,-2 1 7-15,-3-2-7 0,0 3 4 0,-4-2-4 16,-4-1 0-16,-1 0-19 0,0 0-75 0,-5 0-71 15,-1 0-88-15,-2 0-89 0,-3 0-77 0,0 0-79 16,0 0-84-16,0 0-135 0,0 0-161 16,-17 0 158-16</inkml:trace>
  <inkml:trace contextRef="#ctx0" brushRef="#br0" timeOffset="86323.99">12114 11403 3401 0,'0'11'4'16,"0"-5"0"-16,19-6 27 0,-19 7 46 0,0-7 47 16,0 0 48-16,0 0 32 0,0 0 4 0,0 0-1 15,0 0-4-15,0 0-7 0,0 0 0 16,0 0-7-16,0 0-27 0,0 0-37 0,0 0-28 16,0 0-4-16,23 0 18 0,-23-13 31 0,17 13 9 15,-17 0-10-15,28 0-9 0,-9 0-27 0,2 0-2 16,6 0-5-16,1 0 7 0,3 0 2 0,1 0-2 15,1 14-10-15,-1-14-16 0,1 0-8 0,-5 15-14 16,-2-15-3-16,-6 0-7 0,-4 9-16 0,-4-9-10 16,-4 0-10-16,-3 0-12 0,-4 0 0 0,-1 0 4 15,0 0-4-15,0 0-1 0,0 0 4 0,0 0-11 16,0 0-39-16,0 0-55 0,0 0-102 0,0 0-131 16,0 0-150-16,0 0-96 0,0 0-36 15,0 0-34-15,-12 0-31 0,12 0-188 0,0 0-171 0,0-15 172 16</inkml:trace>
  <inkml:trace contextRef="#ctx0" brushRef="#br0" timeOffset="86691.99">12539 11222 4093 0,'19'-5'16'0,"-2"-2"70"0,-2 0 66 16,-2 1 59-16,-1-4 12 0,-1 2-54 0,-3 4-30 15,-2-1-26-15,-6 2-9 0,5 1 0 0,-5-1-33 16,3 0-31-16,0 3-20 0,-2-1-23 0,-1 1-1 15,0 0-16-15,0 0 1 0,2 0 7 16,-1 0-8-16,1 0 16 0,3 0 0 0,1 17-3 0,0-17 3 16,2 20 1-16,3-6 0 0,-4-1 4 15,6 3 0-15,-2 0-5 0,-1 0 0 0,0-2 1 16,1-4 0-16,-4-1 50 0,0 0 73 0,-1-4 60 16,-2-2 67-16,0 0 4 0,-3-2-32 0,1-1-25 15,-2 0-35-15,0 0-14 0,0 0-11 0,0 0-8 16,0 0-11-16,0 0-28 0,0 0-25 0,0 0-8 15,0 0 11-15,-19 0 1 0,19 0-2 0,-17 0-17 16,17 0-35-16,-20 19-7 0,6-19-5 0,-2 24-2 16,-1-11 4-16,2 1-3 0,2 3 4 15,-2 0-4-15,-2 0-31 0,1 1-39 0,2 1-61 0,-1 0-79 16,3-1-88-16,-2 0-140 0,1-1-130 16,2-3-63-16,2-2-50 0,3-1-21 0,0-4-28 15,1 0-338-15,5-6 123 0,0-1 203 0</inkml:trace>
  <inkml:trace contextRef="#ctx0" brushRef="#br0" timeOffset="88023.99">13769 10714 3382 0,'-8'0'-2'0,"8"14"-1"0,0-14-1 0,0 0-1 15,22 0 2-15,-22 11 0 0,29-11 7 0,-14 9 33 16,4-2 23-16,-3-2 31 0,2 1 21 0,-1-1-12 16,3-1-11-16,1-1-23 0,0-3-19 0,4 0-14 15,1 0-13-15,1 0-10 0,4 0-7 16,6 0-5-16,3 0-1 0,5 0 4 0,8-14 0 15,3 14-8-15,9 0 36 0,3-13 5 0,0 13 5 16,4 0 24-16,-4 0-20 0,-3 0 9 0,-6 0 5 16,-5 0-3-16,-6 0 0 0,-7 0-13 0,-7 17-4 15,-8-17-19-15,-4 0-13 0,-7 0-6 0,-4 0-5 16,-5 0 3-16,-3 10 2 0,-3-10 1 0,0 20 10 16,0-2 43-16,-21 9 1 0,21 5 7 0,-31 10 0 15,12 8-28-15,-4 9 7 0,0 3 7 0,-1 5 4 16,-1 5-6-16,4 2-7 0,-1 4 4 0,0 5-23 15,4 6 8-15,1 6-10 0,1 3-9 0,-1 5 8 16,-3-1-11-16,-2 1 0 0,-3-3-73 16,-2-2-63-16,-4-7-97 0,-7-4-131 0,-5-8-89 15,-4-5-124-15,-2-6-223 0,-2-12-137 0,-4-10 155 16</inkml:trace>
  <inkml:trace contextRef="#ctx0" brushRef="#br0" timeOffset="89155.99">13851 11258 3584 0,'0'0'42'0,"0"0"50"0,0 0 50 16,0 0 48-16,0 0-8 0,0 0-20 0,0 0-15 15,0 0-25-15,0-4-24 0,0 4-19 0,0 0-31 16,0 0-26-16,0 0-9 0,0 0-16 0,0 0-1 16,0 0 3-16,0 0 1 0,0 0 6 0,0 0-4 15,0 0 3-15,0 22-5 0,0-22 1 0,-16 19 4 16,16-6-6-16,-14-1-2 0,14 4 3 0,-14-1-5 15,14-1 3-15,-12 1 0 0,4 2-1 0,2-2 1 16,1 1 0-16,-1 0-2 0,3-2 6 16,1 2-9-16,1-2 9 0,1 1 7 0,0-2-6 15,0-1 8-15,0-2-5 0,20 0-6 0,-20-2 6 16,16-2 2-16,-16-2-3 0,20-2 2 0,-20-2 1 16,23 0-2-16,-11 0 4 0,2 0 5 0,2-20 0 15,-2 20 1-15,1-24-5 0,-1 8 8 0,2-1-7 16,-2-1 2-16,0-1 5 0,0-1-8 0,-4 0-1 15,3-1-4-15,-4-1-2 0,-1 2-8 0,-3-1 3 16,-1 2-14-16,-2 0-34 0,-1 2-40 0,-1 1-69 16,0 2-71-16,0 2-68 0,0 1-63 0,-18 2-50 15,18 2-40-15,-17 3-55 0,17 2-164 16,-22 1-46-16,22 1 126 0</inkml:trace>
  <inkml:trace contextRef="#ctx0" brushRef="#br0" timeOffset="89759.99">14141 11394 2899 0,'3'-4'63'0,"0"4"52"0,-3-4 69 0,1 2 65 16,1 0 0-16,0 1 11 0,-2 0-14 0,1 0-10 15,-1-1-16-15,0 2-14 0,0-3-9 16,0 2-16-16,0 1-29 0,0-2-35 0,0 1-45 16,0 1-38-16,0 0-12 0,0 0-18 0,0 0 5 15,0 0-14-15,0 0-12 0,0 0-9 0,0 0-8 16,0 0 9-16,0 0 8 0,0 17 21 0,0-17 9 16,0 18-1-16,0-5-9 0,0 2-8 0,-15 2-4 15,15 2 8-15,0 0-5 0,0 1 13 0,0 1 1 16,0-2-9-16,0-3 9 0,0-2-13 0,0 0 4 15,0-5 6-15,0-1 4 0,0-3 9 16,0-2 1-16,0-1 10 0,0-1 5 0,0-1 6 0,0 0-21 16,0 0 7-16,0 0 3 0,0-22 42 15,17 22 32-15,-17-20-4 0,17 8 14 0,-17 0-32 16,20 0-2-16,-20 1 23 0,18 1-3 0,-18 1-14 16,14 1-5-16,-14 2-29 0,10 6-24 0,-10-8-13 15,4 8-18-15,-4-4-12 0,3 4-5 0,-1 0-11 16,-2 0 4-16,0 0 8 0,0 0 2 0,0 0 16 15,0 22 2-15,0-22-2 0,0 29 4 0,0-10 3 16,-17 4 4-16,17 3-8 0,0 0 2 0,0 2-9 16,0 0 0-16,0 1 8 0,0-2-1 15,0-2 4-15,0-3 4 0,19-2 4 0,-19-5 0 0,0-4-5 16,21-4 2-16,-21-5-3 0,22-2 1 0,-7 0 4 16,2-24-3-16,4 9 9 0,-1-7 22 15,0 0 2-15,2-4-1 0,-1-4-13 0,-2 1-23 16,-2-2-2-16,-3 0-4 0,0 1 3 0,-3 2-5 15,-5 0-1-15,0 3-54 0,-1 3-73 0,-2 3-108 16,-2 4-174-16,1 4-118 0,-2 3-112 0,0 3-138 16,0 4-41-16,0 1-282 0,0 0 130 0,0 0 251 15</inkml:trace>
  <inkml:trace contextRef="#ctx0" brushRef="#br0" timeOffset="90431.99">13694 12244 703 0,'0'13'69'16,"11"-13"10"-16,-11 0-1 0,0 10 0 0,8-10-67 16,-8 0-7-16,0 10 0 0,6-10 0 0,-6 6-3 15,2-6-2-15,-2 5-2 0,0-2-1 16,0 0 0-16,0 0 4 0,0-3 4 0,0 1-1 0,0-1 28 16,0 1 50-16,0-1 37 0,0 0 60 15,0 0 23-15,0 1-1 0,0-1 3 0,0 0-16 16,0 0-5-16,0 1-16 0,0-1 0 0,0 1-6 15,0-1-5-15,0 0 5 0,0 2-4 0,0-2 1 16,0 0-16-16,0 0-5 0,0 1-12 0,0-1-14 16,0 0 0-16,0 2-13 0,0-2-2 0,0 0-6 15,0 0-2-15,0 0 10 0,0 0 3 0,0 0-4 16,10 0-27-16,-10 0-28 0,17 0-19 0,-3 0 2 16,7 0 33-16,0 0 20 0,7 15 8 15,6-15-4-15,3 0-8 0,5 16 19 0,2-16 9 0,1 12 13 16,0-12-1-16,3 11 1 0,-3-11-18 0,3 11-18 15,-2-11 16-15,1 8 8 0,-7-3 22 16,-4-1 15-16,-4-1-19 0,-5 0-46 0,-7-1-32 16,-6-2-22-16,-5 2-15 0,-4-2-8 0,-2 0-3 15,-3 0 2-15,0 0-36 0,0 0-91 0,0 0-113 16,0 0-165-16,0 0-104 0,0 0-51 0,0 0-22 16,-17 0-59-16,17 0-190 0,-16 0-159 0,5 0 139 15</inkml:trace>
  <inkml:trace contextRef="#ctx0" brushRef="#br0" timeOffset="93724">14026 9256 2518 0,'8'0'42'0,"-2"0"31"15,-1 0 57-15,-1 0 66 0,-1 0 27 16,0 0 37-16,-1 0 0 0,-1-14-11 0,-1 14-21 0,0 0-27 16,0 0-12-16,0 0-22 0,0 0-13 15,0 0-13-15,0 0-25 0,0 0-23 0,0 0-29 16,0 0-35-16,0 0-21 0,0 0-15 0,0 0-5 16,0 0 25-16,0 17 70 0,0-17 5 0,0 24 3 15,-13-7-15-15,13 1-72 0,0 4 1 0,-16 3-1 16,16 1-3-16,-8 1-1 0,8-1 8 0,-9 2-4 15,9-1-4-15,-9-1 12 0,6-2-16 0,-1-3 4 16,3-1 4-16,1-2-9 0,0-3 5 0,-2-3 5 16,2-4-1-16,0 1 19 0,0-5 8 0,0-1 6 15,0-2 8-15,0 0-10 0,0-1-8 0,17 0-10 16,-17 0-17-16,19 0-4 0,-5 0 8 16,1 0-10-16,6 0 6 0,-3 0-82 0,4-14-62 15,0 14-57-15,-1 0-60 0,1 0 1 0,-3-12-30 16,-1 12-40-16,-2-10-66 0,-2 3-70 0,-5-1-77 15,-1-1-239-15,-4-4-39 0,0-3 149 0</inkml:trace>
  <inkml:trace contextRef="#ctx0" brushRef="#br0" timeOffset="93988">14031 9217 3636 0,'0'0'19'0,"0"0"-2"0,18 0 0 0,-18 13 17 15,0-13-2-15,17 0 18 0,-17 0 23 16,0 0 0-16,0 0-2 0,0 0-8 0,0 0-20 16,0 0-16-16,0 0-9 0,0 0-2 0,0 0 2 15,0 0 10-15,0 0 8 0,0 0 22 0,0 0 13 16,0 0 19-16,0 0-9 0,0 0-28 0,0 0-17 16,0 0-33-16,23 0-6 0,-23 0 5 0,22 0-5 15,-9 0 5-15,-1 0-2 0,2 0-3 0,0 0-12 16,-2 0-39-16,1 0-40 0,-2 0-62 0,1 0-70 15,-4 0-60-15,-2 0-77 0,0 0-86 0,-3 0-122 16,-1 0-253-16,-1 0 117 0</inkml:trace>
  <inkml:trace contextRef="#ctx0" brushRef="#br0" timeOffset="94176.99">14000 9398 4282 0,'0'5'8'15,"0"-1"46"-15,0-3 41 0,0-1 38 0,26 0-4 16,-26 0-45-16,0 0-40 0,15 0-41 0,-15 0 0 16,0-15-3-16,0 15-6 0,11 0-15 0,-11 0-65 15,11 0-56-15,-5-10-71 0,4 10-74 16,-3 0-35-16,6 0-35 0,1-7-35 0,3 7-38 0,0 0-145 16,1 0-134-16,3 0 110 0</inkml:trace>
  <inkml:trace contextRef="#ctx0" brushRef="#br0" timeOffset="94672.01">14362 9333 3431 0,'0'-3'65'0,"0"1"58"0,0 0 67 15,0 0 74-15,0 1-2 0,0-1 2 0,0 0-15 16,0 0-40-16,0 2-44 0,0 0-50 0,0-1-51 16,0 1-36-16,0 0-24 0,0 0-20 15,0 0 4-15,0 0-3 0,0 0 23 0,0 0 62 0,0 19 14 16,0-19 8-16,0 23-12 0,-15-8-22 15,15 3 15-15,0 2 2 0,-16 0-1 0,16 1-24 16,-7 2-34-16,7 0 1 0,-8 0-5 0,8 1-10 16,-6-2 4-16,6 0-5 0,-7-1-2 0,7-2 3 15,-3-1-5-15,2-3-1 0,1-2 10 0,-2-3 3 16,2-2 7-16,0-4 5 0,0-1 15 0,0-1 9 16,0-2 50-16,0 0 1 0,0 0-21 0,0-19-18 15,0 19-63-15,19-29-8 0,-19 9 3 0,15-4 5 16,-15-1 5-16,19-2 2 0,-19-2 0 0,19 2 0 15,-10 2-4-15,2-1 5 0,-2 2-3 16,0 1 4-16,2 2-2 0,0-1-3 0,0 4 3 16,1-1 3-16,-1 2-4 0,3 2 4 0,-2 0 0 15,-1 4-8-15,3-2 4 0,-3 5 0 0,0 0-8 16,0 3 4-16,-2-1 4 0,-1 3-8 0,0 3 4 16,1-1-11-16,-1 1 0 0,-2 0-4 0,3 0 3 15,1 17 9-15,-1-17-1 0,2 25 9 0,1-8-5 16,-4 2-2-16,3 3 3 0,-2 1 3 0,-3 1 2 15,0 1 3-15,-6 1-2 0,0-2-9 0,0 0 0 16,0 0 2-16,-18 1 0 0,18-3-56 0,-23 1-57 16,7-2-79-16,1-3-71 0,-4 0-23 15,-1-1-23-15,0-1-6 0,-2-3-40 0,3-2-22 0,-1-1-42 16,3-3-53-16,2 0-43 0,1-4-238 16,6-3 12-16,3 0 133 0</inkml:trace>
  <inkml:trace contextRef="#ctx0" brushRef="#br0" timeOffset="95131.99">14761 9504 4032 0,'15'-10'32'0,"-4"-1"83"0,-3 2 87 15,3-3 84-15,0 1 47 0,-4 1-10 0,0 0 34 16,-1 3-15-16,-6 3-32 0,3 1-44 0,-2-1-113 16,-1 1-69-16,2 1-56 0,-2 1-30 0,0 1-17 15,0 0-9-15,0 0 7 0,0 0 3 0,0 0 11 16,-19 15 0-16,19-15 5 0,-14 22-1 0,14-6-1 15,-20 2 15-15,9 6-12 0,2 0-4 16,-3 3 7-16,2 3-3 0,3-1 1 0,-1 2 10 16,3 1-15-16,1-3 5 0,-1 1 0 0,2-3-2 15,0-4 11-15,0-3-11 0,3-4 10 0,-2-5 9 16,1-3 9-16,1-3 13 0,0-4-6 0,0-1-16 16,0 0-9-16,0-26-10 0,0 9-4 0,0-6 10 15,18-3-10-15,-18-6 3 0,17-3 4 0,-17-1-3 16,19-1 6-16,-5-1-3 0,0-1-1 0,-2 2 2 15,4 0-3-15,-1 0 18 0,1 1 17 16,1 0 5-16,0 3 19 0,-2 0 0 0,2 3-9 16,-3 3-4-16,2 2-11 0,-2 3-8 0,-2 4 8 15,-1 2 1-15,0 5-4 0,-3 4-13 0,-2 1-23 16,-3 4-8-16,1 0-12 0,-2 2-8 0,0 0 5 16,-1 0 7-16,2 21 9 0,2-1 13 0,0 6-3 15,2 5-3-15,1 6-12 0,1 4-22 0,-1 5-23 16,1 0-31-16,-2-1-41 0,-4-1-40 0,0-3-49 15,-2-1-77-15,-1-3-42 0,0 1-37 0,0-5-22 16,0 1 2-16,-20-2-42 0,20-4-35 0,0-1-69 16,-21-2-123-16,21-4-212 0,-19-5 136 0</inkml:trace>
  <inkml:trace contextRef="#ctx0" brushRef="#br0" timeOffset="95403.99">14778 9561 3846 0,'0'0'23'0,"20"0"8"0,-20 0 35 15,0 0 39-15,20 0 13 0,-20 0 11 0,14-18-38 16,-14 18-22-16,0 0-10 0,0 0 0 0,13-11 17 16,-13 11-9-16,7 0-20 0,-7-11-11 0,13 11-8 15,-4-7-5-15,0 7 4 0,4-6 1 0,2 3 5 16,2 1 16-16,0 1 6 0,3 1-2 15,1 0-5-15,-1 0-21 0,-2 0-23 0,-1 0 0 16,-3 0-4-16,-3 0-7 0,0 0 3 0,-5 0-79 16,-3 0-91-16,-1 11-30 0,-2-11-74 0,0 0-43 15,0 13-50-15,0-13-133 0,-25 16-176 0,25-7-216 16,-25-1 138-16</inkml:trace>
  <inkml:trace contextRef="#ctx0" brushRef="#br0" timeOffset="95931.99">14575 9796 4103 0,'12'0'15'16,"1"0"74"-16,-1 0 82 0,-4 0 98 0,3-19 98 15,-4 19-15-15,0 0-2 0,-3-16-26 0,-1 16-73 16,-1 0-26-16,-1-8-63 0,1 8-64 0,-2 0-41 16,0 0-41-16,0 0-18 0,0 0-7 0,0 0 1 15,0 0 45-15,0 0 19 0,-23 21 16 0,23-21 28 16,-20 31 6-16,20-6 11 0,-28 6 4 0,14 5-6 16,-2 6-23-16,4 5-13 0,-2 2-9 0,0 4-9 15,0 2-12-15,1-1-6 0,1-3-7 0,1-3-12 16,0-5-8-16,1-4-10 0,2-4-4 0,0-6 0 15,2-7-2-15,1-6 4 0,1-3 6 16,0-6 6-16,3-1 13 0,-1-4 7 0,1-2-8 16,1 0-6-16,-2 0-10 0,2 0-12 0,-1 0 0 15,1 0-26-15,0 0-90 0,0 0-117 0,0-17-158 16,-2 17-199-16,2 0-128 0,0-14-67 0,0 14-65 16,0-12-7-16,-1 12-251 0,1-15 79 0,0 7 223 15</inkml:trace>
  <inkml:trace contextRef="#ctx0" brushRef="#br0" timeOffset="96299.99">14179 10329 4733 0,'0'18'44'0,"19"-18"93"0,-19 0 162 16,22 0 173-16,-22 0 65 0,23 0-25 0,-23 0-107 16,14 0-126-16,-14-18-65 0,0 18-16 0,11 0-37 15,-11 0-48-15,0-15-44 0,0 15-51 0,0 0-18 16,0-8 0-16,0 8 0 0,0 0 0 0,0 0 0 15,0 0 0-15,0 0 0 0,0 0 0 0,0 0 0 16,0 0 0-16,0 20 0 0,0-20 0 0,0 31 0 16,0-9 0-16,0 5 0 0,0 5 0 0,0 2 0 15,0 2 0-15,0 1 0 0,17-1 0 16,-17-1 0-16,17-1 0 0,-17-5 0 0,15-3 0 0,-15-4 0 16,13-5 0-16,-13-6 0 0,8-2 0 15,-8-5 0-15,10-4 0 0,-3 0 0 0,2 0 0 16,3-26 0-16,4 26 0 0,1-31 0 0,1 10 0 15,3-1 0-15,0-1 0 0,3-1 0 0,-3 0 0 16,3 1 0-16,-3 1 0 0,3 0 0 0,-1 2 0 16,-2 1 0-16,1 1 0 0,-6 4 0 0,-1 0 0 15,-1 4 0-15,-3 1-6 0,-3 2-171 0,-4 3-222 16,-4 2-361-16,2 1-221 0,-1 1-82 0,-1 0-95 16,0 23-131-16,0-23 228 0</inkml:trace>
  <inkml:trace contextRef="#ctx0" brushRef="#br0" timeOffset="107947.99">15068 11509 2859 0,'-5'8'29'0,"2"-3"3"0,0 0 2 16,1-3 20-16,2 0-4 0,0-2 25 0,0 0 30 15,0 1 23-15,0-1 10 0,0 0 5 0,0 0-2 16,0 0-21-16,0 0-23 0,0 2-24 0,0-2-28 16,0 0-20-16,0 0-13 0,0 0-9 0,0 0 2 15,0 0 10-15,0 0 37 0,0 0 34 0,0 0 37 16,0 0 53-16,0 0 28 0,0 0-19 0,0 0-32 16,0 0-59-16,24-16-45 0,-24 16 8 0,31-15 37 15,-7 15 46-15,6-22 19 0,9 8 27 0,4-1 15 16,5 0-3-16,6-2-8 0,5 0-7 15,2 2-20-15,-2 0-10 0,0 1-13 0,-2 2-26 16,-6 1-29-16,-3 1-30 0,-6 3-7 0,-5-1-9 16,-7 2-5-16,-4 1-4 0,-4 0-11 0,-7 2-12 15,-4 0-6-15,-2 1-3 0,-4 1-20 0,-3 0-61 16,-2 1-70-16,0 0-112 0,0 0-161 0,0 0-130 16,0 0-21-16,0 0-5 0,-16 0 31 0,16 0 36 15,-22 16-84-15,8-16-163 0,-3 0-141 0,-3 13 156 16</inkml:trace>
  <inkml:trace contextRef="#ctx0" brushRef="#br0" timeOffset="108283.99">15713 11101 3569 0,'12'-4'12'0,"2"0"-2"0,-2 1 0 0,1 0 7 15,-1 0-13-15,2-1 4 0,0 2 4 0,-3 2 1 16,0 0 8-16,1 0-2 0,1 0 1 0,-1 20-2 15,2-20-6-15,-2 19 0 0,2-19-7 0,-1 22 1 16,1-10-1-16,-3-1-4 0,-2-1 4 0,0-1 3 16,1-1 21-16,-3-1 20 0,-1-1 11 0,2-3 19 15,0 2 9-15,0-2 11 0,-2 1 21 16,2-1 9-16,-1-1-4 0,1-1-8 0,0 2-12 16,-2-2-19-16,-1-1-10 0,-2 0 1 0,0 0-14 15,-1 0-11-15,-1 0-19 0,-1 0-21 0,0 0-15 16,0 0-5-16,0 0-8 0,0 0 12 0,0 0-1 15,0 0 0-15,0 18 7 0,0-18-8 0,-22 25 10 16,22-8 6-16,-18 4-1 0,18 2 4 0,-22 2-8 16,10-1-66-16,-1 3-70 0,1 0-85 0,-1 2-97 15,1 0-72-15,0-1-67 0,-1 1-104 0,2 0-195 16,1-3-100-16,2-4 142 0</inkml:trace>
  <inkml:trace contextRef="#ctx0" brushRef="#br0" timeOffset="110823.99">16564 10934 3672 0,'0'0'62'0,"17"0"50"0,-17 0 53 16,0 0 39-16,0-16-17 0,0 16-15 0,0 0-17 15,0 0-15-15,0 0-25 0,0 0-30 0,0 0-36 16,0-11-25-16,0 11-17 0,0 0-11 0,0 0 8 15,0 0 46-15,0 0-2 0,-14 29 15 0,14-14-12 16,-14 3-50-16,14 6 3 0,-16-1-4 16,16 4-4-16,-13 0 7 0,13 1 0 0,-8-1-5 15,8 1 7-15,-6-3-4 0,6-4-4 0,0-1 0 16,-2-6 3-16,2-4 12 0,0 0 3 0,0-7 13 16,0-1 9-16,0-2-5 0,0 0-8 0,0 0-12 15,0 0-12-15,0-27-5 0,0 27 4 0,0-33 0 16,0 13-1-16,19-5 0 0,-19-3 9 0,0 1 66 15,18 0 61-15,-18 0 43 0,19 3 4 0,-19 1-53 16,17 4-5-16,-8 2-8 0,0 3 2 0,-2 5-14 16,0 2-56-16,-2 3-47 0,0 2-16 0,-2 2-11 15,-2 0-10-15,1 0 13 0,-2 0 5 0,5 22 10 16,-2-7 15-16,1 6-7 0,3 6-7 16,-1 1-6-16,3 7-21 0,0 2-20 0,2-2-21 15,0-1-17-15,-3-4 4 0,1-2 18 0,-3-4 21 16,1-4 26-16,-3-6 20 0,-1-2 20 0,-1-5 10 15,-1-2-6-15,2-5-3 0,2 0-13 0,3 0 0 16,1-19 8-16,2 19-7 0,5-30 4 0,1 7-2 16,0-3 3-16,3-5 7 0,-3-4 1 0,1-3 1 15,0-2-11-15,-1-2 0 0,0-2-12 0,-3 0-4 16,-2 3 9-16,2 4-5 0,-3 6-112 0,1 4-96 16,-4 4-99-16,-2 6-125 0,-1 4-43 0,-2 7-123 15,-3 3-83-15,0 3-117 0,0 0-167 0,0 0 221 16</inkml:trace>
  <inkml:trace contextRef="#ctx0" brushRef="#br0" timeOffset="111363.99">15093 11854 3694 0,'-5'0'11'0,"2"0"0"0,1 0 29 0,1 0 40 16,1 0 29-16,0 0 48 0,0 0 21 0,0 0 9 15,0 0 15-15,0 0 12 0,0 0 17 0,0 0 25 16,0 0 16-16,0 0-6 0,0 0-23 0,0 0-19 15,0 0-28-15,0 0-37 0,0 0-45 0,17 0-48 16,-17 0-41-16,29 0-17 0,-7 16 7 0,7-16 29 16,9 20 31-16,3-20 32 0,6 27 24 0,3-12-1 15,-1-2-6-15,2 4-2 0,-3-3-13 0,-3-2-16 16,-4 1-12-16,-7-3-21 0,-6-3-12 0,-7-1-17 16,-4-1-14-16,-4-2-13 0,-7-3-8 0,-3 2-6 15,-1-2-15-15,-2 0-62 0,0 0-74 0,0 0-85 16,0 0-123-16,0 0-130 0,0 0-101 0,-17 0-43 15,17 0-11-15,-16 0 2 0,5-14-44 16,-4 14-283-16,1-17-8 0,-3 3 193 0</inkml:trace>
  <inkml:trace contextRef="#ctx0" brushRef="#br0" timeOffset="111624">15638 11875 3978 0,'19'0'19'0,"3"0"37"0,-2 0 53 0,-3 0 59 15,1 0 50-15,-2 0 18 0,-2 0 17 0,-5 0 8 16,0 0 0-16,-2 0-11 0,-3 0-49 0,-1 0-47 15,1 0-60-15,-4 0-44 0,1 0-30 0,-1 0-17 16,0 0-13-16,0 0-5 0,0 0 10 16,0 12-3-16,0-12-1 0,0 0 5 0,0 0 10 15,0 14 26-15,0-3 35 0,0 2 11 0,0 2-16 16,0 4-19-16,17 0-35 0,-17 2-7 0,0-2 3 16,14 0-8-16,-14-2 7 0,0-2 1 0,9-2-4 15,-9 1 2-15,0-1 0 0,0-2-2 0,0 2 4 16,0-2-54-16,-24 0-77 0,24 1-101 0,-30-1-99 15,13 0-51-15,-3-2-22 0,-5-1-17 0,0-1-53 16,0-1-66-16,-1-1-120 0,0-3-309 0,4-1 114 16,3-1 171-16</inkml:trace>
  <inkml:trace contextRef="#ctx0" brushRef="#br0" timeOffset="112143.99">16671 11855 4028 0,'0'0'44'15,"0"0"42"-15,0 0 44 0,0 0 46 0,20 0 3 16,-20 0 2-16,0 0 3 0,0 0-17 0,0 0-29 15,0 0-36-15,0 0-41 0,0 0-26 0,0-12-22 16,0 12-4-16,0 0-9 0,0 0-4 16,-20 0 4-16,20 0-4 0,-28 0 4 0,9 0 1 15,-4 0-4-15,-3 0-1 0,-4 19-3 0,1-19-4 16,-2 23 11-16,1-10-2 0,2 4-10 0,1 0-26 16,-1 2-25-16,4 1 1 0,4 1 8 0,3 1 21 15,3 1 19-15,5 2 4 0,4-1 1 0,5 0 12 16,0-1-3-16,0 1-3 0,25-3 3 0,-25-1-4 15,36-4-4-15,-16-1-11 0,2-4-31 0,-1-4-30 16,-1-1-52-16,-1-3-59 0,0-2-60 0,-2-1-74 16,-2 0-77-16,4 0-70 0,-4 0-105 0,-1-15-285 15,6 15 100-15,1 0 146 0</inkml:trace>
  <inkml:trace contextRef="#ctx0" brushRef="#br0" timeOffset="114594">16722 12097 3150 0,'0'-5'48'0,"0"5"45"15,0-4 51-15,0 4 50 0,0-2 9 0,0 1 1 16,0-2-5-16,0 3-15 0,14-2-28 0,-14 1-28 15,0-2-21-15,0 2-14 0,0 0-19 0,0-1-9 16,0 2-25-16,6 0-17 0,-6-2-14 0,0 2-6 16,0 0-6-16,0 0-13 0,0 0 5 0,0 0-7 15,0 0 0-15,0 0 14 0,0 0-2 0,0 19 4 16,0-19 14-16,0 21-8 0,0-6 0 16,17 2 0-16,-17 2-13 0,0 3 6 0,16-2-4 15,-16 0-41-15,0-2-9 0,9-1-23 0,-9-2-32 16,0-3 9-16,0-1-5 0,0-5 7 0,0 0 39 15,0-3 27-15,0-3 23 0,0 0 15 0,0 0 1 16,0 0 8-16,-16-17-7 0,16 17-1 0,0-20 0 16,-10 20 4-16,10-27 8 0,0 14 13 0,0-3 8 15,0 2 1-15,0 0 2 0,21 0-11 0,-21 1-7 16,25 1-13-16,-9 1-5 0,1 1 0 0,0 1-9 16,1 3 8-16,1 0 0 0,-4 2-33 0,3 1-40 15,-8 0-62-15,0 1-108 0,-3 2-108 0,0 0-101 16,-7 0-68-16,0 0-61 0,0 0-173 0,0 0 125 15,0 0 126-15</inkml:trace>
  <inkml:trace contextRef="#ctx0" brushRef="#br0" timeOffset="115134">16854 12208 3724 0,'25'5'41'16,"-25"-1"49"-16,27-2 56 0,-27 0 63 0,25-2 10 15,-25 0 4-15,19 0-25 0,-19 0-54 0,11 0-50 16,-11 0-51-16,0 0-37 0,0 0-2 0,0 0-3 15,0 0-1-15,0 0 2 0,0 0-5 0,0 0-4 16,0 0 7-16,0 0 0 0,0 0 4 16,0 0 0-16,0 0-9 0,0 0-19 0,0 0-16 15,0 0 5-15,0 0-3 0,0 0 24 0,20 0 10 16,-20-15 0-16,0 15 5 0,0 0-1 0,14 0 0 16,-14-14-3-16,0 14 3 0,0 0-3 0,9-12-1 15,-9 12 0-15,0-9-4 0,0 9-7 0,0-7-13 16,0 7-13-16,0-5-22 0,0 3 9 0,0-1 7 15,0 2 14-15,0-2 19 0,-23 0 6 0,23 0 0 16,-17 1-14-16,17 0-7 0,-27 0-6 0,17 2 2 16,-3 0 8-16,5 0 13 0,-4 0-2 0,4 0-4 15,-1 19 8-15,3-19 1 0,1 19 5 16,5-19 1-16,-4 25 1 0,4-10-1 0,0 1-1 0,0-1 10 16,0 2-4-16,20 0-3 0,-20-2 4 15,21-2-8-15,-21-1 8 0,28-2 1 0,-12-3-3 16,1 0 2-16,0-5 3 0,3-2-5 0,-3 0 3 15,6 0 1-15,-3 0-9 0,1-22 4 0,0 22-1 16,1-24 9-16,-3 10 5 0,1-4 14 0,-2-1 19 16,-1-1 20-16,1-1 28 0,-1-1 6 0,-2-2 17 15,1-1-1-15,-2 0 20 0,1 0 13 0,-6 2 11 16,2 0 30-16,-1 2-1 0,0 4-2 0,-5 1-40 16,1 5-57-16,-3 3-54 0,4 2-40 0,-7 4-16 15,1 0-19-15,-1 2 3 0,0 0 12 0,0 0 6 16,0 29 22-16,0-10-7 0,-22 4-50 0,22 6-74 15,-23 7-75-15,9 4-64 0,14 1-37 16,-26 4-12-16,12-1-29 0,-3 1-48 0,1-3-62 16,-2 0-64-16,-1-4-114 0,0-2-250 0,2-6 145 15</inkml:trace>
  <inkml:trace contextRef="#ctx0" brushRef="#br0" timeOffset="115605.99">17119 12244 3052 0,'14'-11'34'0,"-2"0"3"16,2 2 5-16,-5 0 10 0,-1 1-37 0,0 2-8 0,-8 1-7 16,8 2-8-16,-8 2-1 0,0 1 6 15,0 0 3-15,-24 0-2 0,24 0 0 0,-26 0-2 16,9 0 2-16,-2 17 1 0,-1-17 0 0,3 15 1 16,-1-15-5-16,2 17-1 0,2-6 1 0,2 0 2 15,4 0 0-15,2 1 3 0,6 0 1 0,0-1 9 16,0 0 19-16,0 0 21 0,17-2 27 0,-17 0 6 15,25-2 2-15,-25 0-11 0,31-3-22 0,-14 1-16 16,0-4-19-16,1 1-10 0,1-2-2 0,1 0-4 16,-6 0 1-16,5 0-4 0,-5 0-20 0,1 0-30 15,-2 0-22-15,-1-16-15 0,0 16-5 16,-1 0 8-16,0-14 15 0,0 14 13 0,-2 0 23 16,-1-15 27-16,1 15 6 0,1-10 0 0,-3 10 3 15,3-8-1-15,1 4 2 0,-5-1 8 0,5 1 33 16,-5 3 24-16,5-3 28 0,-5 1 47 0,0 0 2 15,2-1 11-15,-2 1 15 0,-1-1-8 0,-1 1 5 16,4 1-11-16,-6-1-24 0,1 1-30 0,-2 1-37 16,2-1-26-16,-3 2-18 0,2-1-19 0,-1 1-8 15,-1 0 4-15,0 0-10 0,0 0 2 0,0 0-1 16,0 0-2-16,0 0 0 0,0 0 8 0,0 15 4 16,-12-15-1-16,12 21 13 0,0-5-10 15,-20 2-12-15,20 4-49 0,-17-1-36 0,6 3-51 0,2-1-61 16,-1 1-27-16,0-2-68 0,-1 0-42 0,1-4-40 15,-2 0-73-15,1-4-170 0,5-5-61 16,1-4 111-16</inkml:trace>
  <inkml:trace contextRef="#ctx0" brushRef="#br0" timeOffset="115730.99">17506 12210 3176 0,'24'-16'7'0,"-4"2"4"15,-3 1 1-15,0 1-1 0,-6 1-10 0,1 4-18 16,-6-1-61-16,-4 5-50 0,-2 0-69 0,0 2-77 15,0 1-87-15,-20 0-230 0,20 0-14 0,0 0 91 16</inkml:trace>
  <inkml:trace contextRef="#ctx0" brushRef="#br0" timeOffset="116045.99">17731 12155 3730 0,'14'-11'54'16,"-3"11"29"-16,0-13 60 0,-2 5 47 0,-1 1-19 15,-2 1-6-15,0-1-40 0,-6 3-41 0,0 4-34 16,0-3-17-16,0 3-26 0,0-1-9 0,0-1-12 16,0 2 0-16,0 0 4 0,0 0-1 0,-17 0 12 15,17 0-3-15,-12 22 0 0,12-22 0 16,-14 24 0-16,3-6 2 0,-1 1-2 0,1 3 3 0,-6 2-5 16,3 1-5-16,-3 3-10 0,-2 1-27 15,1-2-20-15,1-1-20 0,-1 0-12 0,6-1 13 16,0-2 15-16,4-3 16 0,2-1 27 0,3-3 13 15,1-3 11-15,2 0 9 0,0-4-6 0,0-4 3 16,28 1-4-16,-28-3-1 0,28-2 2 0,-11-1 2 16,2 0 4-16,1 0-6 0,-3 0 3 0,0 0-31 15,0-19-59-15,-3 19-72 0,0 0-86 0,-2-18-61 16,-4 18-41-16,0-11-57 0,-1 11-157 0,1-16-157 16,-2 8 97-16</inkml:trace>
  <inkml:trace contextRef="#ctx0" brushRef="#br0" timeOffset="116242.99">17547 12263 3486 0,'0'0'29'0,"0"0"31"0,0 0 39 0,0 0 37 16,0 0-13-16,20 0-30 0,-20 0-34 0,0 0-27 16,17 0-10-16,-17 0 0 0,14 0-5 0,-3 0-8 15,1 0-7-15,-1 0-6 0,5 17 3 0,1-17-2 16,-3 0 2-16,3 0 5 0,-2 12-3 0,4-12-7 15,-4 0-44-15,-1 0-88 0,2 0-149 0,-2 0-170 16,0 0-369-16,3 0-83 0,0 0 149 0</inkml:trace>
  <inkml:trace contextRef="#ctx0" brushRef="#br0" timeOffset="116674">18258 12265 3519 0,'0'-12'62'0,"0"-1"61"0,0 2 74 0,0 1 51 16,24 0-30-16,-24 0-14 0,0 2-20 0,15 2-11 15,-15 1-9-15,0-1-44 0,0 3-52 0,0 1-41 16,0-1-23-16,0 1-9 0,0 2-7 0,0 0-4 16,0 0-3-16,0 0 7 0,0 0 5 15,0 0-1-15,-22 0 4 0,22 0-4 0,-23 0 0 16,9 0 7-16,0 0-10 0,-3 21 0 0,3-21-6 15,-4 18-13-15,2-18 10 0,4 23-7 0,-2-13 11 16,1 1 5-16,3 0 3 0,2-2 6 0,2-1-5 16,-1 0 6-16,3-3 1 0,2-1 4 0,2 1 7 15,0-1-1-15,0 2-3 0,0 0 8 0,20 0 41 16,-20 0 56-16,27 1 67 0,-27 1 65 0,29 0 7 16,-12-1-12-16,0 0-34 0,-3-2-41 0,3 0-23 15,-7-1-22-15,0-1-20 0,-3 0-33 0,-7-2-30 16,10-1-30-16,-10 1-18 0,0 0-15 0,0-1-12 15,0 1 14-15,0 2 14 0,0 2 12 16,0 3 8-16,-20 2-7 0,20 2-46 0,-20 3-45 16,20 3-57-16,-28 1-96 0,10 2-71 0,-1-2-54 15,-1 0-24-15,0-2 13 0,0-2 14 0,-4 0-10 16,4-3-34-16,0-2-47 0,0-6-71 0,3-3-245 16,4-1-11-16,6 0 133 0</inkml:trace>
  <inkml:trace contextRef="#ctx0" brushRef="#br0" timeOffset="116970.99">18534 12313 3594 0,'34'-16'67'0,"-1"2"81"15,-5 0 88-15,-5 3 63 0,-3 0-1 0,-3 3-37 16,-7 2-68-16,-4 1-59 0,-1 3-67 0,-2 0-54 16,-3 2-20-16,0 0-6 0,0 0-10 0,0 0 6 15,0 0 5-15,0 0 9 0,-21 0 3 0,21 0 11 16,-23 21-4-16,6-21-7 0,0 18 7 0,-3-18-7 15,-3 21-4-15,-1-9 3 0,0-1-3 0,0 2-8 16,1-1-16-16,-2 2-17 0,7 1-22 0,-2-1-17 16,2 0 6-16,1 2 2 0,3-1 5 15,2-3 14-15,4 0 3 0,-1-1 9 0,3-3 19 0,4-2 16 16,-1-1 11-16,3 0 2 0,0-1-3 0,0 1-23 16,23 1-32-16,-23 0-26 0,35 1-24 15,-12 2-25-15,2 1-20 0,4 0-44 0,-3-2-51 16,5-1-50-16,-3 1-62 0,2-3-77 0,-4 1-203 15,2-4-65-15,-2-1 110 0</inkml:trace>
  <inkml:trace contextRef="#ctx0" brushRef="#br0" timeOffset="117289.99">18830 12375 3502 0,'0'-6'25'0,"21"1"35"0,-21 2 46 15,20 0 41-15,-20-3 1 0,23 4-21 0,-23 0-39 16,14 2-41-16,-14 0-31 0,0 0-20 0,0 0-4 15,0 0-5-15,0 0 3 0,0 0 10 16,0 0-2-16,0 0 5 0,0 16 3 0,0-16-3 16,0 18-3-16,0-18-1 0,0 23 0 0,-17-10-3 15,17-1 4-15,-11 0 2 0,11 0-2 0,-15 0 0 16,1 0-26-16,1-2-28 0,2 0-23 0,-6-2-29 16,3 0 3-16,-1-1 7 0,1-3 22 0,-3-3 29 15,0-1 19-15,3 0 21 0,0 0 5 0,5 0-10 16,-2-20-1-16,5 20-1 0,-1-23 0 0,7 10 9 15,0 0 5-15,0-1 2 0,20 0 6 16,-20 0 3-16,21 1-3 0,-21 3-4 0,28 0-6 16,-10 1-6-16,2 3 2 0,-3 1-9 0,3 1-35 15,-2 3-54-15,2 1-75 0,0 0-80 0,-3 0-75 16,0 0-102-16,-3 19-215 0,-2-19 15 0,-1 15 108 16</inkml:trace>
  <inkml:trace contextRef="#ctx0" brushRef="#br0" timeOffset="117658.99">18937 12321 3502 0,'17'0'8'0,"1"15"19"0,2-15 64 0,-6 0 55 0,3 0 18 16,-5 0 6-16,-12 0-47 0,14 0-46 0,-14 0-24 16,0 0-18-16,0 0-11 0,0 0-13 15,0 0-3-15,0 0-11 0,0 0-6 0,0 0-2 16,0 0 1-16,0 0 1 0,0 0-2 0,0 0 5 15,0 0-2-15,0 0 3 0,0 0 8 0,0 16-9 16,0-16 5-16,0 24-3 0,0-8 2 0,-15 3 6 16,15 0-6-16,0 1 6 0,0 2-2 0,0 0-4 15,0-1 4-15,0-3-17 0,0-2-31 0,0-2-17 16,-8-3-24-16,8-2 9 0,-3-5 27 0,3-1 20 16,-7-2 28-16,4-1 12 0,2 0 4 15,1 0 3-15,-3 0-4 0,0-18-5 0,3 18 6 0,0-24 5 16,0 8 8-16,0-2 5 0,0-4-7 0,0-1-10 15,20 2-3-15,-20 1-8 0,23 1 2 16,-6 1-2-16,0-1-3 0,3 3 1 0,0 3-19 16,4 1-27-16,-4 2-56 0,5 2-73 0,-2 4-75 15,-3 1-77-15,0 3-54 0,0 0-68 0,-3 0-135 16,0 17-94-16,-1-17 109 0</inkml:trace>
  <inkml:trace contextRef="#ctx0" brushRef="#br0" timeOffset="118034">19246 12472 3844 0,'23'0'27'0,"-3"0"71"0,4 0 55 0,-1 0 37 15,5-21 24-15,-2 21-11 0,-3 0 6 0,-2-13 1 16,-4 13-38-16,-3 0-42 0,1-10-53 0,-4 10-29 16,-5-7 1-16,2 7-22 0,-2-8-5 0,0 4-13 15,-1 0-18-15,1 1 9 0,0 0-4 0,-3-1 0 16,5 1 4-16,-5 0-9 0,3 0 9 0,-1 0 0 15,1 0-4-15,0 1 8 0,1-1-12 0,-3 0-1 16,3 0 5-16,-4 1 0 0,3-2 4 0,-1 2 0 16,-2-1 0-16,0 0-4 0,0 0 4 0,-3 1-9 15,3-3-8-15,-2 1-29 0,1 0-49 16,-2-2-26-16,0 1-9 0,0-1 14 0,-19-1 32 0,19-1 33 16,-37 1-6-16,12 0-1 0,-10 0-1 15,-2 3-5-15,-5 1 3 0,-2 3 16 0,-2 0-4 16,2 0 4-16,1 21 11 0,4-21 1 0,2 30 8 15,4-12 12-15,7 4 6 0,4 1-2 0,5 0 14 16,8 4-8-16,3 0 7 0,4 3 2 0,2 1-9 16,0 4 5-16,28 4-4 0,-28 1-24 0,37 1-62 15,-13 2-87-15,-1-2-119 0,-1 0-137 0,1-1-137 16,-3-1-358-16,0-8 118 0</inkml:trace>
  <inkml:trace contextRef="#ctx0" brushRef="#br0" timeOffset="118673.99">15110 12018 4442 0,'17'0'24'15,"-2"0"3"-15,-2 0 23 0,-4 0 24 0,0 0 3 16,-3 0 31-16,-1 0 17 0,-2 0 119 0,-3 0 75 16,0 0 52-16,0 20-7 0,2-20-99 0,-1 24-77 15,2-7-69-15,2 1-27 0,3 5-34 0,3 1-24 16,-1 3-17-16,6 2 0 0,1 3-12 0,3 2-3 15,3 1 3-15,1 1-8 0,0 1 3 16,3 1 3-16,-2-1-2 0,-2-1 6 0,0 1 1 16,-1-3-4-16,-5 0-13 0,-2-3-69 0,-2-4-103 15,-4-3-124-15,-1-6-146 0,-3-2-58 0,-2-6-13 16,-3-4-12-16,0-4 2 0,0-2-49 0,0 0-221 16,0 0-119-16,0-19 154 0</inkml:trace>
  <inkml:trace contextRef="#ctx0" brushRef="#br0" timeOffset="118917.99">15582 12541 4580 0,'21'-6'25'0,"-3"4"42"16,1-1 83-16,-2 2 114 0,1-6 101 15,-4 4 56-15,-1 0-19 0,-5 1-62 0,-4 2-103 16,-1 0-82-16,0 0-59 0,-1 0-53 0,0-2-24 16,-2 2-18-16,0 0-10 0,0 0-4 0,0 0-1 15,0 0 8-15,0 0 1 0,0 0 9 0,0 22-1 16,0-22-2-16,0 22 6 0,0-6-8 0,0 3 3 15,-18 1-2-15,18 2-1 0,0 1 5 0,-18 2-4 16,9-1 0-16,-2-1-10 0,-2 0-64 0,1-3-67 16,-4-2-94-16,1-2-125 0,-2-3-61 15,-2-4-38-15,1-3-6 0,-1-3 7 0,-3-3-17 16,2 0-37-16,0 0-54 0,1-17-172 0,7 17-77 0,3-20 142 16</inkml:trace>
  <inkml:trace contextRef="#ctx0" brushRef="#br0" timeOffset="119229.99">16317 12692 3883 0,'7'-4'55'0,"2"-1"62"16,-1 0 72-16,-2 2 73 0,2-1 31 0,-2-1 32 15,0 2 51-15,-1-1 16 0,-2 1-27 16,-2 1-51-16,1 0-98 0,-2 0-78 0,0 0-60 16,0 1-45-16,0 1-25 0,0 0-16 0,0 0-2 15,0 0 7-15,0 0-6 0,0 0 3 0,-22 20 4 16,22-20-4-16,-15 28 9 0,15-7 4 0,-21 4-3 16,11 5-1-16,0 1 0 0,-1 6-5 0,2 0-46 15,-2 1-75-15,5-1-102 0,-6-1-145 0,4-2-80 16,0-4-27-16,-1-4-13 0,1-3 14 0,2-6-16 15,0-3-40-15,0-6-133 0,1-5-243 0,2-3 145 16</inkml:trace>
  <inkml:trace contextRef="#ctx0" brushRef="#br0" timeOffset="119373.99">16404 12583 3996 0,'11'-14'14'0,"1"0"3"0,-1 3 53 0,-1-1 42 16,-3 2 2-16,3 0-6 0,-3 2-52 0,-2 3-45 15,-3 3-27-15,-1 1-80 0,-1-1-108 0,0 2-101 16,0 0-101-16,0 0-85 0,0 0-275 0,-20 0-51 16,20 19 111-16</inkml:trace>
  <inkml:trace contextRef="#ctx0" brushRef="#br0" timeOffset="120074.99">16556 12832 3013 0,'16'0'40'0,"-1"0"74"0,-1 0 90 0,-2 0 65 16,-1 0-1-16,-1-19-21 0,-6 19-34 0,-2 0-15 15,1 0 17-15,-3-12 11 0,1 12 8 0,-1 0 3 16,0 0-12-16,0 0-63 0,0 0-52 0,0-7-51 16,0 7-41-16,0 0 8 0,0 0-4 0,0 0 16 15,0 0-5-15,0 0-4 0,0-5-8 0,0 5-22 16,0 0-2-16,0 0 3 0,-10-2 4 0,10 0 9 15,0-1-1-15,-11 1-7 0,11-1 6 16,0 0-3-16,-10 1 12 0,10 0 22 0,-4 0 7 16,4 1 2-16,0 1-11 0,0 0-26 0,0 0-11 15,0 0-10-15,0 0 9 0,0 0-2 0,0 0-9 16,0 0 13-16,0 0-8 0,0 0 4 0,0 0 2 16,0 0-6-16,0 0-3 0,0 0 1 0,0 0 2 15,0 0 1-15,0 0-1 0,0 0 0 0,0 0 1 16,0 0-7-16,0 0 7 0,0 0 6 0,0 0-4 15,0 0 8-15,0 0-5 0,0 0 2 0,0 0 4 16,0 0 25-16,0 0 25 0,0 0 8 0,0 0 5 16,0 0-18-16,0 0-26 0,0 0-18 15,0 0-9-15,0 0-12 0,0 0-3 0,0 0 15 16,0 0 0-16,0 19 7 0,0-19 6 0,0 20-1 16,0-5-2-16,-23 2-4 0,23 4-3 0,-18 3 2 15,18 2 2-15,-18 1 5 0,18 0-1 0,-14 0-5 16,14 0-3-16,-12-1-3 0,12-2 2 0,-8-3-1 15,3-2-1-15,5-4 0 0,-3-3 1 0,1-4 6 16,1-2 8-16,1-2 8 0,-2-3 3 0,2-1-5 16,0 0-7-16,0 0-11 0,0 0-3 15,0-24-3-15,21 24 1 0,-21-29 4 0,18 10-4 16,-18-2 6-16,23-5-5 0,-9 1-3 0,2-3 5 0,-1 2 0 16,2 1 15-16,0-2 8 0,2 3 11 15,-2 1 6-15,-3 2 2 0,-2 2 11 0,-1 2-8 16,0 4-11-16,-3 1-7 0,-2 3-15 0,0 5-2 15,-4-1-4-15,1 3-9 0,0 2-15 0,0 0-12 16,-1 0 6-16,-2 0 6 0,1 0 14 0,2 27 8 16,0-10-1-16,2 4-8 0,0 6-5 0,-2 3-20 15,2 7-44-15,-1-1-37 0,-1 2-71 0,-3-1-51 16,0-1-64-16,0-1-76 0,0-1-28 0,0-2-6 16,-20-2-1-16,20-2 18 0,-17-4-41 0,17-2-60 15,-17-2-69-15,17-6-289 0,-19-4 61 0,19-1 142 16</inkml:trace>
  <inkml:trace contextRef="#ctx0" brushRef="#br0" timeOffset="120365.99">17029 12961 4305 0,'22'-12'8'0,"-4"-1"33"0,-1 1 50 15,-1 1 37-15,1-4 13 0,-8 7-26 0,-4 2-49 16,-2 2-40-16,-3 4-27 0,0-1-6 0,0 1 2 15,0 0 1-15,-20 0 2 0,20 0 1 16,-27 16-3-16,7-16 4 0,-1 15 6 0,-3-15-4 0,-4 22 0 16,0-10 0-16,4 1-4 0,-4 1-9 15,5 1-33-15,-1 0-6 0,6 1-2 0,1 1 7 16,4 2 29-16,4-1 9 0,3 2-1 0,4 0 10 16,2 0-2-16,0-1-3 0,0 0-1 0,26 0-1 15,-26-1 7-15,36-3-1 0,-14 2 5 0,1-2-9 16,0-2-35-16,4 0-32 0,-2-2-49 0,-1-1-60 15,0-1-62-15,-3-3-75 0,-1-1-83 0,-2-1-134 16,-3-2-326-16,2-2 79 0,-1 0 129 0</inkml:trace>
  <inkml:trace contextRef="#ctx0" brushRef="#br0" timeOffset="120725.99">17294 13070 3941 0,'20'15'7'0,"3"-15"3"15,1 0 47-15,-1 0 77 0,2 0 63 0,-2 0 54 16,-3 0 22-16,-3 0-14 0,-7 0-20 0,-3 0-13 16,-1 0-56-16,-2 0-63 0,-3 0-50 0,1 0-49 15,-2 0-16-15,0 0 0 0,0 0-19 0,0 0 0 16,0 0 11-16,0 0-6 0,0 0 17 0,0 0 5 16,0 18 0-16,-22-18 5 0,22 24 3 15,-19-9 1-15,19 1-9 0,-24 1 5 0,10 2-9 0,-2-1-33 16,1-1-40-16,-2 1-41 0,0-3-28 0,-4 0 23 15,3-3 20-15,-1-2 23 0,2-1 23 16,0-4 3-16,2-2 23 0,1-3 16 0,1 0 3 16,2 0 0-16,5-18 7 0,1 18-4 0,2-26 8 15,3 9 6-15,0-2-4 0,0-2 0 0,0 0-8 16,30 1 2-16,-30 0 2 0,32 2-3 0,-13 1 8 16,1 2-4-16,3 2-2 0,-1 2 3 0,0 2-23 15,0 2-35-15,1 3-66 0,-8 1-86 0,2 3-86 16,-1 0-79-16,-4 0-47 0,-2 0-26 0,-3 21-62 15,-4-21-262-15,0 20 85 0,-1-20 112 0</inkml:trace>
  <inkml:trace contextRef="#ctx0" brushRef="#br0" timeOffset="121249.99">17672 13140 4120 0,'17'0'0'0,"0"0"7"0,-4 0 49 0,-2-26 26 16,4 9 22-16,-9 4 33 0,-1 13-4 0,-2-23 25 16,-3 23 16-16,0-20-4 0,0 11-23 15,0 1-36-15,0 0-28 0,0 8-35 0,0-9-16 0,0 9-20 16,0-3-3-16,0 3-13 0,0 0-4 0,0 0 4 16,0 0-8-16,0 0 3 0,0 0-7 15,0 0-4-15,0 0 0 0,0 0 0 0,0 0 12 16,0 12 9-16,0-12 7 0,0 0-3 0,0 15 11 15,0-15-3-15,0 15-1 0,0-7 8 0,0 1-3 16,0 1 12-16,0-2-1 0,0 2 5 0,0 0-12 16,0 1-17-16,0-2-4 0,0 1 0 0,0-3 0 15,0 1 4-15,0 0 1 0,0 0-1 0,0-1-13 16,0 0 13-16,0 1-4 0,0 2-4 0,0-2 4 16,0 2-12-16,0-1 3 0,0 1 9 0,0 0 12 15,0 0 1-15,0 1 4 0,0-1 0 0,0 3 1 16,0-2 0-16,0 1-9 0,0 0-4 15,0 0-5-15,0-2-5 0,0 0 10 0,0-2-10 16,0-1 0-16,0-3 10 0,0-1 0 0,0-2 14 16,0-1 10-16,0 0 9 0,0 0-10 0,0 0-10 15,0-17-10-15,0 17-14 0,0-24 9 0,0 6-5 16,0-2-3-16,0-4 4 0,0 0-4 0,0-1 4 16,20 0 5-16,-20 1-8 0,25 3 4 0,-6 0-13 15,-2 2 5-15,0 1-1 0,3 4-39 0,0 2-29 16,3 3-39-16,-2 3-43 0,-1 4-29 0,1 2-31 15,0 0-32-15,-1 0-39 0,-3 28-44 16,1-28-43-16,-4 32-46 0,-3-12-53 0,-2 2-137 0,-5-2-175 16,-1 1 116-16</inkml:trace>
  <inkml:trace contextRef="#ctx0" brushRef="#br0" timeOffset="121630">18021 13318 4571 0,'25'0'4'0,"-25"0"4"0,33 0 53 16,-15 0 57-16,4-19 43 0,-5 19 39 0,0 0-3 16,-17 0-6-16,14 0-16 0,-14 0-30 15,9 0-56-15,-9 0-44 0,0 0-32 0,8 0-17 0,-8 0 4 16,0 0-9-16,0 0 0 0,0 0 4 16,0 0 5-16,0 0 13 0,0 0 0 0,0 0 0 15,0 0-30-15,6 0-51 0,0 0-38 0,2-18-21 16,1 18 31-16,2-19 42 0,0 19 34 0,5-27 24 15,-2 12-8-15,-4-1-3 0,3 1 7 0,-5 0 1 16,1 2-4-16,-3 1 6 0,0 2-3 0,-1 2-8 16,-2 2-5-16,-3 1-3 0,0 5-4 0,0-5 1 15,0 5 7-15,-29 0 5 0,29 0-1 0,-35 17 4 16,11-17 8-16,-6 22-5 0,1-5-4 0,1 2-1 16,-5 2-16-16,1 3-21 0,2 0-2 0,-1 3-32 15,5 0 3-15,0 0 14 0,2 4-11 0,4-3 14 16,3 0-19-16,3 0-24 0,3 0-9 0,5 2-20 15,3-2-17-15,3 2-15 0,0-6-28 16,0 5-31-16,29-1-38 0,-12-3-47 0,5-1-64 16,5-3-112-16,-1-4-292 0,5-4 92 0</inkml:trace>
  <inkml:trace contextRef="#ctx0" brushRef="#br0" timeOffset="124889.99">14970 12240 2382 0,'0'-2'50'16,"0"2"32"-16,0 0 38 0,0 0 49 0,0 0 9 15,0 0 18-15,0 0 18 0,0 0 7 0,0 0-16 16,0 0-6-16,0 0-16 0,0 0-23 0,0 0-4 16,0 0-16-16,0 0-5 0,12 0-4 0,-12 0-10 15,0 0 1-15,0 0-6 0,0 0 30 0,0 0 71 16,0 0 28-16,8 17 17 0,-8-17-12 0,10 26-66 15,-3-6-19-15,4 4-14 0,0 7-26 0,1 4-18 16,1 4-8-16,1 5-9 0,0 5-9 16,-2 8-2-16,2 2-25 0,-3 5 4 0,0 1 6 15,-2 3-1-15,-3 0-3 0,0-2-16 0,-2-3-16 16,-1-5-6-16,-2-4 2 0,-1-8-9 0,0-4-8 16,0-6-4-16,0-6-3 0,0-6 0 0,0-5 4 15,0-1 1-15,0-7-1 0,0-1-2 0,0-2 0 16,0-4 0-16,0 0 2 0,0-2 2 0,0-2 1 15,0 0 0-15,0 0-1 0,0 0-16 0,0 0-59 16,0 0-103-16,0 0-153 0,0 0-213 0,0-15-180 16,0 15-73-16,0-17-78 0,0 6-52 0,17-3-284 15,-17-3 173-15</inkml:trace>
  <inkml:trace contextRef="#ctx0" brushRef="#br0" timeOffset="125961.99">14981 13285 3012 0,'0'-3'28'0,"0"2"30"0,0 1 44 16,0 0 44-16,0 0 20 0,0 0 14 0,0 0-3 15,15 0 2-15,-15 0-9 0,0 0-9 0,0 0-3 16,0 0-5-16,0 0-3 0,11 0 5 0,-11 0 10 16,0 0 6-16,0 0 28 0,0 0 10 15,0 0-17-15,0 0-10 0,0 0-32 0,0 0 15 16,0 0 26-16,6 15-2 0,-6-15-4 0,7 22-48 16,-4-6-41-16,0 3-19 0,3 4-22 0,0 2-7 15,1 1-7-15,-1 1-4 0,0 1-3 0,-1 0-15 16,-1-1-7-16,2-2-6 0,-2-2-1 0,-1-2 4 15,0-3 7-15,0-4 56 0,-2-3 58 0,2-6 24 16,1-1-13-16,-1-4-57 0,3 0-59 0,2 0-25 16,2-23 0-16,4 23 0 0,0-28 0 0,2 10 0 15,4-2 0-15,-1 2 0 0,-1-3 0 16,4 1 0-16,-5 0 0 0,3-2 0 0,-1 2 0 0,-1 1 0 16,-1 0-54-16,-3-1-96 0,0 3-124 15,-1 2-194-15,-4 4-225 0,0 1-95 0,-1 3-102 16,0 3-59-16,-2 4-226 0,3 0 65 0,2 0 226 15</inkml:trace>
  <inkml:trace contextRef="#ctx0" brushRef="#br0" timeOffset="127189.99">15727 12556 1672 0,'0'-9'60'0,"0"9"49"0,0 0 20 16,0 0 39-16,0-7-19 0,0 7-5 15,0-4 29-15,0 2 11 0,0 1 3 0,0 0 6 0,0 1 6 16,0 0 3-16,0 0-6 0,0 0-9 0,0 0-20 16,0 0-27-16,0 0-9 0,0 0-18 15,0 0-10-15,0 0-16 0,0 0-9 0,0 0-14 16,0 0-17-16,0 0 3 0,0 0-6 0,0 0-6 15,0 0-9-15,0 10 29 0,0-10 55 0,0 8 104 16,0 1 48-16,0 3-17 0,0 4-44 0,0 7-84 16,0 4-21-16,0 7 12 0,0 3 15 0,-14 3-12 15,14 3-17-15,0 1-26 0,0 1-32 0,0-2-9 16,0-1-10-16,-13-3-7 0,13-3-7 0,0-5-4 16,0-4 0-16,-9-5-1 0,9-4 0 0,-5-5 7 15,5-4 20-15,-4-3 35 0,2-3 43 0,1-1 34 16,-1-1 13-16,2-1-7 0,-2 0-22 0,2 0-21 15,0 0-27-15,0 0-25 0,-3 0-20 16,2-16-19-16,-2 16-8 0,-5-17-4 0,-1 17-2 16,-2-25-8-16,-2 8-34 0,-2 0-48 0,-2-3-50 15,-2-3-53-15,-1 0-29 0,-2-2-28 0,1 0-57 16,-3 0-105-16,3-1-67 0,-3 1-36 0,6 1 0 16,-1 2 31-16,4 5-32 0,4 0-92 0,3 5-323 15,7 0 27-15,1 2 162 0</inkml:trace>
  <inkml:trace contextRef="#ctx0" brushRef="#br0" timeOffset="141739.99">11091 2130 2239 0,'8'0'26'16,"0"0"28"-16,-1 0 30 0,1 0 41 0,1 0 4 16,-2 0 7-16,-1-15 0 0,-3 15-11 0,0 0 1 15,-1 0-7-15,-1-11 10 0,-1 11 11 0,2 0 13 16,-2 0 9-16,0-8-2 0,0 8-15 0,0 0-22 15,0 0-7-15,0-4-18 0,0 4 1 0,0 0 2 16,0-3-2-16,0 3 10 0,0 0-2 0,0 0-5 16,0 0 1-16,0-2-2 0,0 2 1 15,0 0 1-15,0 0-15 0,0 0-8 0,0-1-11 16,0 1-16-16,0 0 0 0,0 0-14 0,0 0-10 16,0 0-11-16,0 0-6 0,0 0-8 0,0 0-4 15,0 0 0-15,0 0-9 0,0 0 2 0,0 0-2 16,0 0 5-16,0 0-6 0,0 0 10 0,0 0-7 15,0 13 7-15,0-13 16 0,0 13 4 0,0-4 17 16,0 3 6-16,-19 2-3 0,19 1-9 0,0 4-7 16,-14 0-9-16,14 2-9 0,-11 3 0 0,11 2 9 15,-12 3 33-15,4 2 42 0,0 6 20 16,2 2 9-16,-2 3-7 0,2 4-29 0,0 4-6 0,-2 4-18 16,2 1-25-16,0 3-11 0,0 0-15 15,-1 0 4-15,3 2-4 0,-2 0 0 0,-2-4 2 16,2 0-2-16,-4-2 0 0,3-2 29 0,-3 1 53 15,-2 0 12-15,0 0 27 0,-1 3-9 0,1 2-52 16,-2 1-11-16,1 3-19 0,-2 2-18 0,1-1 1 16,-2-2-12-16,2 1 3 0,-1-6 0 0,3-2-6 15,-1-4 8-15,1-5-12 0,1-5 0 0,0-5 4 16,2-3 1-16,-1-5 5 0,4-2-5 0,2-4 3 16,-3-3-3-16,1-2 0 0,3-4 6 15,2 0-2-15,-3-2 1 0,3-3-5 0,-1-2 0 0,1 0 5 16,1-1 7-16,0-1 13 0,-2 0 7 0,2-1 2 15,0 0-8-15,0 0-10 0,0 0-6 16,0-1-9-16,0 2 1 0,0-2 0 0,0 2-5 16,0 0 6-16,0 0-3 0,0 1-2 0,0 0 2 15,0 0-5-15,0 1-2 0,0-1 1 0,0 2-1 16,0-1-1-16,0 0 9 0,0 2 0 0,0-3-4 16,0 2 5-16,0-2-6 0,-12 2 0 0,12-2 4 15,0-1-5-15,0 0 0 0,0-2 1 0,0 2-3 16,0-3 0-16,0 1 0 0,0-1 0 0,0 2 0 15,0-2 0-15,0 0 0 0,0 0 0 16,0 0 0-16,0 0 0 0,0 0 0 0,0 0 0 16,0 0 0-16,22 0 0 0,-22 0 0 0,21 0 0 0,-7 0 0 15,5 0 0-15,1 15 0 0,3-15 0 16,7 0 0-16,1 0 0 0,6 10 0 0,5-10 0 16,6 0 0-16,8 6 0 0,7-6 0 0,8 7 0 15,10-1 0-15,3 0 0 0,9 4 0 0,8 0 0 16,4 2 0-16,4 0 0 0,4 0 0 0,0 0 0 15,3 0 0-15,5-3 0 0,-5-3 0 0,1 1 0 16,-3-2 0-16,3 0 0 0,-1-2 0 0,5 1 0 16,-2 2 0-16,5 1 0 0,2 2 0 0,1 1 0 15,2 4 0-15,-2-1 0 0,-3 2 0 0,-3 0 0 16,-7 0 0-16,-5-1 0 0,-7-1 0 16,-4 0 0-16,-8-5 0 0,-11 0 0 0,-9-3 0 15,-10-2 0-15,-12 0 0 0,-9-3 0 0,-10 0 0 16,-10 0-34-16,-7 0-83 0,-2 0-120 0,-4-17-173 15,-4 17-233-15,-2 0-135 0,0-19-83 0,0 19-78 16,-27-19-76-16,10 9-138 0,-5-5 204 0</inkml:trace>
  <inkml:trace contextRef="#ctx0" brushRef="#br0" timeOffset="143279.99">11111 2067 2820 0,'3'-8'67'0,"-1"8"60"0,-1 0 69 0,1-3 69 15,0 3 10-15,-1-2 3 0,1 2-12 0,-1 0-13 16,-1 0-16-16,0 0-5 0,0 0-8 0,0 0-5 16,0 0-13-16,0 0-26 0,0-2-24 15,0 2-49-15,0 0-53 0,0 0-30 0,0 0-28 16,0 0-8-16,0 0-4 0,0 0-4 0,0 0 7 16,0 0 15-16,0 20 5 0,0-20 0 0,0 20-1 15,-17-7-6-15,17 3 3 0,0 1 4 0,-22 0 1 16,22 0-4-16,-20-2 4 0,11 0-5 0,-2-4-2 15,2 0 6-15,1-3-2 0,0-3 10 0,2 0 11 16,2-2 64-16,2-2 93 0,-1-1 29 0,3 0-6 16,0 0-67-16,0 0-88 0,0-22-36 0,0 22 15 15,0-27 21-15,23 10 14 0,-23-3 22 16,17-2 10-16,-17 0 10 0,27-1 4 0,-15-1-6 16,3 2-8-16,2 0-17 0,2 1-15 0,-3 1-7 15,2 3-12-15,1 0-15 0,-1 1-8 0,-2 6-11 16,-1-1-12-16,-1 4 0 0,-3 3 0 0,0 0 0 15,-3 4 0-15,-2 0 0 0,2 0 0 0,-2 22-3 16,3-5-69-16,-1 6-43 0,3 2-68 0,-2 6-83 16,0 4-55-16,-1 1-107 0,-2 2-124 0,-1-1-77 15,-2 3-76-15,-1-2-111 0,-1 0-174 0,2-2-161 16,0 2 201-16</inkml:trace>
  <inkml:trace contextRef="#ctx0" brushRef="#br0" timeOffset="144163.99">14714 4474 2150 0,'0'0'71'0,"0"0"63"15,0 0 55-15,0 0 62 0,0 0 0 0,0 0 2 16,0 0 16-16,0 0 4 0,0 0-16 0,0 0-9 16,0 0-17-16,0 0-8 0,0 0 9 0,0 0-8 15,0 0 24-15,0-13 0 0,0 13 1 0,0 0 13 16,0 0-35-16,0 0-22 0,0 0-33 0,0-7-40 16,0 7-34-16,0 0-29 0,0 0-29 0,0 0-17 15,0 0-9-15,0 0-12 0,0 0-7 0,0 0-6 16,0 0-7-16,16 14 5 0,-16-14 1 0,12 15 4 15,-12-3 6-15,23 1 2 0,-9 4 0 16,0-1-1-16,2 4-2 0,-1 0-3 0,2-2 7 0,-3-1 1 16,0-1 3-16,-1-3 1 0,-1-2 0 15,1-1 12-15,-6-1 59 0,1-4 17 0,-2-1 34 16,0 1 10-16,1-5-37 0,-6 1 1 0,1-1-18 16,-1 0-9-16,-1 0-10 0,0 0-10 0,0 0-18 15,0 0-17-15,0 0-11 0,0 0-17 0,0 0-3 16,0 0 0-16,-15 0 1 0,15 0 8 0,-13 0 6 15,13 0 1-15,-21 0-3 0,10 20 1 0,-5-20-4 16,-1 20-2-16,0-9 0 0,-1 0-43 0,-3 2-59 16,4-2-75-16,0 2-95 0,5-1-81 15,1 0-137-15,0 0-121 0,3-3-57 0,4 2-62 16,-1-1-21-16,4-1-68 0,1 0-268 0,0-1 186 16</inkml:trace>
  <inkml:trace contextRef="#ctx0" brushRef="#br0" timeOffset="150775.99">13835 10722 2613 0,'0'0'18'0,"0"0"6"0,0 0 23 0,0 0 26 0,0 0 6 16,0 0 21-16,0 0-7 0,0 0-6 15,0 0-7-15,0 0-14 0,0 0-6 0,0 0-11 16,0 0-9-16,0 0 7 0,0 0 3 0,0 0 10 16,0 0 6-16,0 0-2 0,0 0 4 0,0 0-2 15,0 0 4-15,0 0 6 0,0 0-1 0,0 0 5 16,0 0-9-16,0 0-3 0,0 0-12 0,0 0-8 15,0 0-3-15,0 0-9 0,0 0 6 0,0 0 1 16,0 0 14-16,0 0 1 0,0 0 1 0,0 0-1 16,0 0-4-16,0 0 10 0,0 0 3 0,0 0 2 15,0 0 5-15,0 0 5 0,0 0 10 0,0 0 5 16,0 0 11-16,0 0-16 0,0 0-6 0,0 0-13 16,0 0-22-16,0 0 6 0,0 0-11 15,0 0 14-15,0 0 12 0,0 0-4 0,0 0 7 16,0 0-14-16,0 0-8 0,0 17 11 0,-18-17-10 15,18 13-5-15,-17-13-3 0,17 16-13 0,-17-4-7 16,6 2 3-16,0 1-5 0,2 2-3 0,-2 2-1 16,1 5-4-16,1-1-6 0,-2 2-1 0,0 2 3 15,1-1 1-15,-1 3-4 0,-2 0 2 0,-1 0 0 16,0 1 0-16,3 0 2 0,-1-1-3 0,1 3 0 16,0-2-2-16,1 0-1 0,0 0 0 0,1 0-4 15,0 1 1-15,-1-3 5 0,1 4 1 0,0-3 2 16,1 1-4-16,-1 0-3 0,-2 0 4 0,0 0-1 15,-1 1 9-15,1 0 1 0,0 1-13 16,0-1 9-16,0 3-11 0,0 0 4 0,0-1 6 16,1 0-2-16,0 0-5 0,3 1 0 0,-3-4 5 15,-1-1-8-15,4 0 6 0,-1-2-2 0,-1-1-5 16,1-3 0-16,2 1 0 0,-2-3-3 0,0-1 6 16,2 0-2-16,1-1 3 0,-1-2 0 0,1-2-4 15,1-1 1-15,-1 0-1 0,0 0 0 0,1-2 3 16,1 0 5-16,3 0-2 0,-3-1 4 0,1 0-9 15,1-1 5-15,-1-1-7 0,2 0 4 0,0-1 3 16,-2-1-7-16,1-1 5 0,1-1-6 16,0 1 2-16,0 0 0 0,0-1 0 0,0 1 2 15,0-2-2-15,0 1-3 0,0-1 6 0,0-1-4 16,0-1 1-16,0 1 6 0,0 0-5 0,0-1 2 16,0-1 1-16,0 0-4 0,0-1 1 0,0 0 0 15,0 0 4-15,0 2 7 0,0-2 0 0,0 0-1 16,0 0-2-16,0 0-13 0,0 0 7 0,0 0-3 15,0 0 2-15,0 0 6 0,0 0-6 0,0 0 0 16,0 0 1-16,0 0-5 0,0 0-1 0,0 0 4 16,0 0-5-16,0 0 10 0,0 0-1 0,0 0 0 15,0 0 0-15,0 0-5 0,0 0 5 0,0 0-3 16,22 0-1-16,-22 0 2 0,27 0-4 0,-6 0-1 16,5 0-3-16,3 0-2 0,7 0-2 15,1 0-1-15,7 0 8 0,1 0 3 0,1 0-4 16,4 0 3-16,3 0-1 0,-4 0-1 0,-1 0 5 15,-3 22 1-15,-5-22-2 0,-2 13 6 0,-9-13-2 16,-6 0 2-16,-6 12 0 0,-6-12-6 0,-5 0-14 16,-2 0-110-16,-3 0-182 0,-1 0-189 0,0 0-158 15,0 0-131-15,0 0-112 0,-17 0-334 0,17 0 172 16</inkml:trace>
  <inkml:trace contextRef="#ctx0" brushRef="#br0" timeOffset="152223.99">13783 8903 3337 0,'-4'0'12'0,"1"0"19"16,0 0 19-16,3 0 27 0,0 0 13 0,-1 0 2 15,1 0 11-15,0 0-9 0,0 0-5 0,0 0-1 16,0 0-15-16,0 0-6 0,0 0-13 0,0 0-12 16,0 0-9-16,0 0-9 0,0 0 1 15,0 0 8-15,0 0 12 0,0 0 18 0,0 0 4 16,0 0 6-16,0 0-5 0,0 0-13 0,0 0 2 15,18 0-6-15,-18 16-4 0,24-16 15 0,-9 0-2 16,7 15 1-16,3-15 5 0,2 13-14 0,3-13-2 16,4 0-3-16,3 12 3 0,4-12 11 0,0 7 18 15,3-7 0-15,4 5-2 0,0-5 2 0,2 6-28 16,-2-5-20-16,4 2-16 0,3-3-20 0,3 0-5 16,1 0 4-16,3 1 1 0,4 2 0 0,0 0 5 15,2 0-6-15,2 3 2 0,-2-1-1 0,-1 1 3 16,1 2 8-16,2-2-1 0,-3 2-1 0,-1-1 10 15,-1-2 43-15,-1 1 30 0,-5-2 34 16,-6 0 14-16,-5-2-28 0,-6-1-18 0,-10-1-16 16,-4 0-11-16,-3 0-1 0,-7 0 1 0,1 0-8 15,-5-19-13-15,-2 19-8 0,1 0-5 0,1-15-2 16,-2 15 6-16,-3 0-6 0,2-13-4 0,-1 13-7 16,-3-8-8-16,3 8 1 0,-6 0-6 0,4-7 5 15,-3 7 1-15,-2-6-6 0,0 5 3 0,-3-1-2 16,1 0 1-16,-1 1 9 0,0 0 18 0,0 1 13 15,0-2 16-15,0 2 3 0,0-1-4 0,0-2-7 16,0 3-15-16,0-1-2 0,0-1-17 0,0 1-5 16,0 1-6-16,0 0-5 0,0-1-3 15,0 1 1-15,0 0-1 0,0 0-4 0,0 0 3 16,0 0-6-16,0 0 3 0,0 0-1 0,0 0 8 16,0 15 5-16,-20-15 11 0,20 20 7 0,-18-4-3 15,18 5 5-15,-27 3 4 0,10 7 3 0,2 5 5 16,-1 2-2-16,-1 4-12 0,-1 5-6 0,-1 2-2 15,-1 0-10-15,0 3 0 0,0-1-1 0,-4-3-5 16,3 1 3-16,-3-2-4 0,4-1 0 0,-1-1 1 16,2-5 2-16,0-1 2 0,2 0-5 0,2-3 0 15,-1-1-1-15,2-2-2 0,0-3 3 0,3-2-2 16,1-1-2-16,0-3-2 0,3-2-16 0,0 0-11 16,3-3-18-16,1 0-18 0,1-2-15 15,1-3-43-15,1 0-54 0,0-2-78 0,0-3-123 16,0-2-112-16,0-2-62 0,0-4-47 0,0-1-79 15,0 0-117-15,0 0-351 0,-22-34 150 0</inkml:trace>
  <inkml:trace contextRef="#ctx0" brushRef="#br0" timeOffset="153347.99">13893 8910 3537 0,'0'-3'33'0,"0"0"35"16,0 2 35-16,0 1 36 0,0-3 3 0,0 3 11 15,0 0-5-15,0-1-4 0,0 1-22 0,12 0-23 16,-12 0-22-16,0 0-21 0,0 0-21 0,0 0-12 16,0 0 4-16,0 0 60 0,0 0 53 0,0 17 26 15,0-17 26-15,0 24-30 0,0-7-15 0,0 4-18 16,-20 8 6-16,20-1-18 0,-19 6-21 0,8 2 0 15,1 4-34-15,-3 0-27 0,1 4-5 16,-2 1-20-16,0 1-8 0,1-1 9 0,-1 0 0 16,2-1 1-16,0-1-5 0,-1-2 2 0,6-2-15 15,-3-1 12-15,1-1 1 0,1-3-4 0,0-1 6 16,1-1-2-16,-4-2 0 0,3-3-6 0,0 0 7 16,1-1-9-16,-4-2 3 0,3-2-3 0,2-1-2 15,0-2 4-15,-2 0-2 0,3-2 8 0,0-2-3 16,-1-3-2-16,5-2 3 0,-2-1-4 0,0-3 1 15,1-1 8-15,2-2-7 0,-3-1 5 16,3-1 5-16,0-1-6 0,-3 0 7 0,3 0-1 0,0 0-2 16,0 0-3-16,-2 0 2 0,2 0-3 15,0 0-3-15,-1 0 0 0,1 0-2 0,-2 0-4 16,2 0 8-16,0 0-6 0,0 0-2 0,0 0 5 16,0-11-5-16,0 11 9 0,0 0 0 0,0 0-3 15,0 0 4-15,0 0-7 0,0 0 2 0,0 0 6 16,0 0-4-16,0 0 10 0,0 0 0 0,0 0 5 15,0 0-2-15,13 0-6 0,-13 0-3 0,0 0-12 16,10 0-1-16,-3 0 3 0,0 0 2 0,6 0-2 16,1 0 0-16,0 0-4 0,0 0 4 15,3 0 1-15,1 0-1 0,4-13 2 0,0 13-9 0,6 0 2 16,1-14 2-16,7 14 0 0,7-10 2 0,2 10 1 16,5-9 8-16,2 9 8 0,7-5 6 15,0 5 14-15,3 0 2 0,3 0-1 0,2 0-4 16,4 18-11-16,-1-18-8 0,1 18-11 0,4-18 0 15,-1 27-3-15,2-14 3 0,-3 3 17 0,-3-2 10 16,-4 1 0-16,-2-1 4 0,-5-2-3 0,-8-1-6 16,-3-1 7-16,-6-1 2 0,-5-2 1 0,-4-1 5 15,-5-1 7-15,-5 0 3 0,-4-2-5 0,-4-2-11 16,-3 0-10-16,-4-1-12 0,-3 0-10 0,-2 0 2 16,0 0-4-16,-1 0-2 0,-2 0-24 15,0 0-59-15,0 0-79 0,0 0-111 0,0 0-172 0,0 0-138 16,0 0-79-16,0 0-100 0,0 0-57 15,0 0-304-15,0 0 64 0,15 0 214 0</inkml:trace>
  <inkml:trace contextRef="#ctx0" brushRef="#br0" timeOffset="156620">11752 2877 2279 0,'0'0'1'0,"0"-10"1"16,23 10 22-16,-23-10 21 0,15 10 18 0,-15-10 26 15,19 10 6-15,-19-7 4 0,19 3 5 16,-19 0-7-16,18 0-6 0,-10-2-1 0,3 1-12 0,0 1-4 16,-2-2-2-16,2 0-5 0,0 0 8 15,-1 0-2-15,4 1-2 0,-1-2-2 0,1 1-12 16,0 0 0-16,0 2-12 0,1 0-6 0,1-2-8 15,-1 5-8-15,1-2-2 0,-1 2-12 0,2 1 0 16,0 0 1-16,0 0 2 0,0 0 4 0,0 0-2 16,1 15-4-16,-3-15-3 0,2 16 0 0,-3-16-2 15,0 18 0-15,-2-7 1 0,-1 1 0 0,2 2-5 16,-3 1 9-16,0 2-1 0,-1 0 2 0,0 0 10 16,1 4-9-16,-4 1 5 0,2 0 1 0,-4 1 0 15,3 3 0-15,-3-1-3 0,-1 3-2 0,0-2-3 16,-1 2 5-16,-1-1 0 0,-1 1 6 0,0-2-1 15,0 2 1-15,0-4-2 0,-17 1-1 16,17-1-1-16,-18-1 4 0,18-2-8 0,-23-1-3 16,9-1 5-16,0-2 3 0,-3 0 9 0,0-2 4 15,-1-1-1-15,-2-2-6 0,2-1 0 0,-4-1 6 16,2 0-4-16,0-3 8 0,-2-2 1 0,0-1-3 16,-1-3 6-16,1-1 0 0,-1 0-4 0,-2 0-7 15,2 0-3-15,-3-20-3 0,-1 20 16 0,-1-22 5 16,1 9 14-16,-1-3 26 0,1-1 11 0,4-1 17 15,1 0 13-15,5-2 3 0,0 0 1 0,3-1 7 16,2 0-13-16,4-1-12 0,2-1-10 16,0 0-19-16,3-1-11 0,-1-1-10 0,4 1-16 15,0 0-4-15,0 1 9 0,0 0-6 0,24 0 2 16,-24 2-3-16,21 1-3 0,-21 0 6 0,27 3-7 16,-13 0 4-16,3 1 2 0,0 2-10 0,0 2 0 15,-2 0-11-15,1 1-14 0,-5 2-6 0,0 1 1 16,-2 0-2-16,-1 2-18 0,-5 1-61 0,3 0-84 15,-3 3-156-15,-1-1-162 0,1 2-105 0,-3 1-111 16,1 0-54-16,2 0-56 0,4 22-266 0,2-22 192 16</inkml:trace>
  <inkml:trace contextRef="#ctx0" brushRef="#br0" timeOffset="162181.04">11947 3044 3158 0,'0'0'11'0,"0"0"30"0,0-15 34 0,25 15 17 16,-25 0-2-16,0-19-29 0,17 19-31 0,-17 0-12 15,0-12-10-15,0 12-3 0,0 0-5 0,0-9-28 16,0 9-61-16,0-6-86 0,0 6-122 16,0-4-131-16,0 4-209 0,0-1-85 0,0 0 124 15</inkml:trace>
  <inkml:trace contextRef="#ctx0" brushRef="#br0" timeOffset="162348.07">11945 3307 3195 0,'19'7'1'0,"-19"-3"4"0,15-1 2 0,-15-3 6 16,0 0 3-16,14 0-4 0,-14 0-1 0,0 0-5 15,0 0 0-15,0 0-1 0,0 0-13 0,0 0-40 16,0 0-66-16,0-12-87 0,0 12-103 0,0 0-156 15,-17 0-248-15,17-7 88 0</inkml:trace>
  <inkml:trace contextRef="#ctx0" brushRef="#br0" timeOffset="162509.07">12083 3365 3292 0,'11'0'15'0,"-1"0"38"0,-3 0 37 16,-1 0 30-16,-1 0 4 0,0 0-24 0,-4 0-40 15,1 0-28-15,-2 0-20 0,0-14-13 0,0 14-30 16,0 0-58-16,0 0-83 0,0-11-118 0,0 11-115 16,0 0-223-16,0-12-174 0,0 5 118 15</inkml:trace>
  <inkml:trace contextRef="#ctx0" brushRef="#br0" timeOffset="162668.04">12175 3174 3224 0,'0'0'2'0,"15"0"0"16,-15 0 6-16,10 0 10 0,-10 0 2 0,7 0 0 16,-7 0-2-16,0 0-12 0,0 0-1 15,0 0-3-15,0 0-15 0,0 0-37 0,0 0-65 0,0 0-76 16,-18-10-103-16,18 10-156 0,-20 0-268 0,20-11 79 16</inkml:trace>
  <inkml:trace contextRef="#ctx0" brushRef="#br0" timeOffset="162829.04">11948 3166 3065 0,'16'12'5'0,"-16"-12"3"0,12 0 24 0,-12 7 19 16,0-7 12-16,13 0 9 0,-13 0-22 0,0 0-19 16,0 0-14-16,0 0-14 0,0 0-10 0,0 0-74 15,0 0-121-15,0 0-163 0,0 0-348 0,0 0-54 16,0 0 118-16</inkml:trace>
  <inkml:trace contextRef="#ctx0" brushRef="#br0" timeOffset="162996.03">11835 3187 3907 0,'17'10'-11'0,"0"-10"1"0,-4 0 1 16,-13 0-10-16,26-20-25 0,-26 20-20 0,14 0-19 15,-14 0-15-15,8-13-10 0,-8 13-47 0,0 0-81 16,0 0-137-16,0-11-301 0,0 11-74 0,0-14 98 16</inkml:trace>
  <inkml:trace contextRef="#ctx0" brushRef="#br0" timeOffset="166763.92">13088 4107 2872 0,'0'0'65'0,"0"0"74"16,0 0 72-16,0 0 61 0,0 0-1 0,0 0-10 15,0 0-10-15,0 0 1 0,0 0 13 0,0 0 12 16,0 0 19-16,0 0 8 0,0 0-24 0,0 0-37 16,0 0-56-16,0 0-56 0,0 0-49 0,0 0-42 15,0 0-29-15,0 0-15 0,0 0-8 16,0 0 2-16,0 0 8 0,0 17 5 0,0-17 17 0,0 25 14 16,0-9 1-16,0 4 3 0,0 2-9 15,0 4-10-15,0-1-5 0,0 4-2 0,-14 0-4 16,14-1-1-16,0 2-25 0,0-1-39 0,0 1-38 15,0-2-66-15,0-1-77 0,0-3-84 0,0-2-69 16,0-1-26-16,0-3 2 0,0-3 10 0,0-5-22 16,0-3-36-16,0-3-39 0,0-1-98 0,0-3-212 15,0 0 125-15</inkml:trace>
  <inkml:trace contextRef="#ctx0" brushRef="#br0" timeOffset="167159.92">13006 4213 3994 0,'0'-15'45'0,"0"-1"84"0,0 3 79 16,0 2 93-16,0-2 62 0,0 4 7 0,20 1-3 15,-20 2-49-15,0 1-79 0,0 2-97 0,0 1-74 16,0 1-54-16,0 1-37 0,0 0-8 0,0 0-4 16,0 0 7-16,0 0 7 0,0 0 17 0,0 18 6 15,0-18-1-15,0 17 4 0,-17-17-6 0,17 25-1 16,-12-13 1-16,12 1 3 0,-11 0 1 0,11-3 2 15,-11 2 7-15,11-3-11 0,-8 0 3 16,8-3-3-16,-5-3 4 0,5 1 10 0,-1-2 9 16,-1 0 11-16,2-2-3 0,0 0 6 0,0 0-13 0,0 0-9 15,0 0-1-15,0-19-15 0,0 19 5 16,0-20-2-16,19 8-4 0,-19-4 5 0,14 2 10 16,-14-3 29-16,15 1 6 0,-4 0 4 0,0 1-6 15,1 1-18-15,-1 0 5 0,3 1 1 0,-1 2 0 16,1 1-10-16,-2 2-13 0,0 2-6 0,1 1-15 15,-4 2-5-15,2 1-4 0,-2 2-15 0,-1 0-44 16,0 0-34-16,3 0-35 0,-4 27-64 0,4-27-43 16,-1 29-58-16,0-9-49 0,0 1-12 0,-3 3 1 15,1 2-23-15,-3 0-53 0,-2 2-76 0,-3 2-129 16,0 1-281-16,0-3 145 0</inkml:trace>
  <inkml:trace contextRef="#ctx0" brushRef="#br0" timeOffset="168267.92">13052 3405 2860 0,'20'-6'30'0,"-20"3"41"0,0 2 45 0,16-2 49 16,-16 0 19-16,0 2 8 0,11 0 1 0,-11-1-11 16,0 1-12-16,0 1-18 0,0-1-21 0,0 0-18 15,0 0-17-15,6 1-17 0,-6-1-9 0,5 0 7 16,-1 0-8-16,1-1 3 0,0-1 10 0,1 2-16 16,2-1 11-16,-1-1 4 0,4 1-15 0,0 0 9 15,1 0 1-15,1 0-20 0,1-1 5 0,0 3-22 16,0-3-16-16,0 2 0 0,-2 1-14 0,2 0-4 15,0 0-5-15,0 0 0 0,1 0-10 16,-1 0 6-16,0 0-19 0,2 0 4 0,-4 18 10 16,4-18-5-16,-1 16 13 0,-1-16-4 0,0 23-1 15,0-9 10-15,-1 3-5 0,-3 0-5 0,1 2 11 16,-3 2-5-16,-2 3 6 0,0 0 9 0,-3 2-19 16,-3 1 5-16,2 0 4 0,-2 2-5 0,0 1 10 15,0-2-1-15,0-1-9 0,-23 1 0 0,23-2 5 16,-20-1 4-16,20-1 0 0,-25 0-4 0,12-3 4 15,-2 1-5-15,2-1-4 0,1-1 9 0,-3-3-4 16,2 2-5-16,-1-4 9 0,2 0 0 0,-1-2-9 16,1-1 9-16,0-1-4 0,-1-2-5 15,1-2 13-15,-1-1-8 0,1 0 8 0,0-1 5 16,1-3-5-16,-5-1 5 0,4 0 3 0,-2-1 8 16,-2 0 9-16,-1 0-4 0,-1 0-9 0,-2-22-4 15,-1 22-5-15,-2-22 12 0,1 10 12 0,1-3 7 16,-2 1 11-16,4-2 7 0,0-1 14 0,2 0-2 15,2 0-15-15,1 0-5 0,0-1-15 0,3-2 1 16,2 0 15-16,-1 0-5 0,0-2-2 0,2-2-2 16,3 1-9-16,0-1-1 0,1-2 4 0,2 1-10 15,2-2-9-15,0 0-8 0,0 0-1 16,0 3 2-16,19 0-5 0,-19 3 3 0,17 0-8 16,-17 1-9-16,23 5 1 0,-23 0-6 0,25 4 2 15,-13 1 4-15,2 1 2 0,0 0-4 0,0 3-4 16,-1-3-4-16,1 5 2 0,-2-1 7 0,-1 0 0 15,0 1-1-15,0 0-35 0,-2 1-46 0,-3 0-62 16,2 1-92-16,-4-1-94 0,1 2-90 0,0-1-64 16,-2 1-53-16,-3 1-71 0,1-1-97 0,-1 1-137 15,0 0-146-15,0 0 199 0</inkml:trace>
  <inkml:trace contextRef="#ctx0" brushRef="#br0" timeOffset="169440.92">13107 3798 3951 0,'0'0'5'0,"0"0"3"0,23 0 3 15,-23 0-2-15,0-16-1 0,0 16-3 0,14 0-4 16,-14 0 1-16,0 0-4 0,0 0-21 0,0 0-65 16,0-10-96-16,0 10-139 0,0 0-148 0,0 0-239 15,0 0-104-15,-14 0 139 0</inkml:trace>
  <inkml:trace contextRef="#ctx0" brushRef="#br0" timeOffset="169616.92">13234 3902 3655 0,'11'5'3'0,"-2"-5"1"0,-1 0 2 15,-2 0 2-15,-2 0 0 0,3 0 0 0,-4 0 0 16,-2-17-6-16,-1 17-2 0,0 0-2 0,0 0-17 15,0 0-72-15,0 0-91 0,0 0-115 0,0 0-153 16,0 0-318-16,0-11 25 0,0 11 116 0</inkml:trace>
  <inkml:trace contextRef="#ctx0" brushRef="#br0" timeOffset="169783.92">13069 3546 3555 0,'22'0'4'0,"-22"0"17"0,17 0 32 0,-17 0 19 16,14-20 0-16,-14 20-5 0,0 0-35 0,11 0-16 16,-11 0-5-16,0-12-21 0,0 12-46 0,0 0-81 15,0 0-109-15,0 0-113 0,-22 0-130 0,22 0-293 16,-17-10 51-16,17 4 124 0</inkml:trace>
  <inkml:trace contextRef="#ctx0" brushRef="#br0" timeOffset="169960.92">13046 3678 3302 0,'0'4'31'15,"0"-1"38"-15,13 0 43 0,-13-3 34 0,0 0-6 16,10 0-32-16,-10 0-40 0,0 0-32 0,3 0-26 16,-3 0-8-16,4 0-2 0,-1 0-21 0,0 0-64 15,1 0-76-15,3 0-99 0,0 0-93 0,4 0-78 16,3 0-162-16,2-13-153 0,2 13 113 0</inkml:trace>
  <inkml:trace contextRef="#ctx0" brushRef="#br0" timeOffset="170116.92">13528 3654 3437 0,'10'15'37'0,"-6"-15"28"16,1 0 33-16,-4 0 27 0,3 0-15 0,-3 0-7 15,-1 0-26-15,2 0-22 0,-2 0-26 0,0 0-22 16,0 0-5-16,0 0-34 0,0 0-62 0,0 0-58 15,0 0-78-15,0 0-61 0,0 0-34 0,-22 0-80 16,22 18-186-16,0-18-126 0,-20 0 100 0</inkml:trace>
  <inkml:trace contextRef="#ctx0" brushRef="#br0" timeOffset="170288.92">13144 3835 3755 0,'0'0'49'15,"0"7"46"-15,0-7 38 0,0 0 26 0,0 0-33 16,0 0-38-16,0 0-28 0,0 0-28 0,0 0-19 16,0 0-6-16,0 0-20 0,0 0-36 0,0 0-71 15,0 0-108-15,0-12-115 0,0 12-101 0,0 0-116 16,0-13-291-16,0 4 76 0,-11-2 138 0</inkml:trace>
  <inkml:trace contextRef="#ctx0" brushRef="#br0" timeOffset="170468.92">13299 3700 3394 0,'11'0'48'0,"-4"0"58"16,0 0 62-16,-3 0 36 0,-1 0-14 0,-3 0-49 16,3-13-55-16,-3 13-34 0,0 0-38 0,0 0-9 15,0 0-37-15,2 0-61 0,-2 0-86 0,0 0-114 16,0 0-132-16,0 0-147 0,3 0-311 0,2 0 76 15,3 0 161-15</inkml:trace>
  <inkml:trace contextRef="#ctx0" brushRef="#br0" timeOffset="170655.92">13353 3758 3803 0,'0'0'30'0,"0"0"42"0,0-19 42 15,20 19 27-15,-20-17-23 0,0 17-36 0,14-17-53 16,-14 17-23-16,0-17-6 0,0 17-5 0,0-15-2 16,0 6-49-16,0 2-62 0,0-3-95 0,0 2-100 15,0 0-63-15,0 1-79 0,0 0-133 16,0-1-187-16,-17-2 110 0</inkml:trace>
  <inkml:trace contextRef="#ctx0" brushRef="#br0" timeOffset="170816.92">13265 3514 3024 0,'0'0'31'0,"0"0"31"0,0 0 35 0,0 0 29 15,17 0-12-15,-17 0-29 0,0 0-28 0,0 0-30 16,0 0-20-16,0 0-19 0,0 0-54 0,0 0-65 16,0 0-84-16,0 0-108 0,0 0-154 0,0 0-281 15,0 0 66-15,0 0 122 0</inkml:trace>
  <inkml:trace contextRef="#ctx0" brushRef="#br0" timeOffset="170992.92">13162 3820 3363 0,'0'9'17'0,"19"-3"6"0,-19-2 4 15,0-1 3-15,0-3-19 0,0 0-7 0,0 0-3 16,0 0-3-16,0 0 2 0,0 0-14 0,0 0-55 15,0 0-71-15,0 0-81 0,0 0-58 16,0 0-66-16,0 0-187 0,0 0-116 0,0 0 72 0</inkml:trace>
  <inkml:trace contextRef="#ctx0" brushRef="#br0" timeOffset="171196.92">12948 4152 3938 0,'0'0'0'0,"17"0"0"0,-17 0 21 0,16 0 22 15,-16-22 1-15,11 22 3 0,-11 0-20 16,0-14-21-16,0 14 2 0,8 0-11 0,-8 0-38 16,0-12-73-16,0 12-89 0,0 0-92 0,0-9-74 15,0 9-99-15,0-7-261 0,0 1-3 0,0-2 109 16</inkml:trace>
  <inkml:trace contextRef="#ctx0" brushRef="#br0" timeOffset="171424.92">12962 3691 3092 0,'0'-12'11'0,"0"1"10"16,0 2 31-16,0 3 17 0,0 0 5 0,0 0-3 16,14 4-30-16,-14 0-18 0,0 2-19 0,0-2-8 15,0 2-15-15,0-1-53 0,0 1-44 0,0 0-70 16,0 0-73-16,0 0-37 0,0 0-117 0,-12 0-227 16,12 17 52-16,0-17 91 0</inkml:trace>
  <inkml:trace contextRef="#ctx0" brushRef="#br0" timeOffset="171607.92">12964 3790 3377 0,'0'4'29'0,"0"-1"25"16,0-2 18-16,0 1 17 0,0-2-17 0,0 0-18 15,0 0-15-15,0 0-16 0,0 0-13 0,0 0-6 16,0 0-3-16,0 0-16 0,0 0-67 0,0 0-91 15,0 0-119-15,0 0-174 0,0 0-297 0,0 0-20 16,0 0 119-16</inkml:trace>
  <inkml:trace contextRef="#ctx0" brushRef="#br0" timeOffset="176163.92">11995 3631 1809 0,'0'-3'48'16,"0"-1"39"-16,0 0 44 0,0 1 46 0,0 1-3 15,0-1-1-15,0 0 5 0,0 1-4 0,0 2-8 16,0-2-1-16,0 2-15 0,0-1-12 0,0 0-9 16,0 0-13-16,0 1-9 0,0 0-9 0,0-1-12 15,0 1-7-15,0 0-7 0,0 0-15 0,0 0-14 16,0 0-12-16,0 0-18 0,0 0-12 0,0 0-2 15,0 0 26-15,0 0 53 0,0 19 19 16,0-19 12-16,0 21-22 0,0-5-28 0,0 5-2 0,0 0 2 16,0 5 13-16,0 1-4 0,-17 2 13 15,17 0 2-15,0 1-1 0,-17 2-4 0,17-2-19 16,-16 2-8-16,16-2 12 0,-17 2-2 0,10-2 1 16,-1-1 54-16,2 1-17 0,-2-3-12 0,5 1-2 15,-2-2-66-15,0 0-8 0,2-3 8 0,2 1-9 16,-1-1 9-16,1-2 6 0,-1-2 0 0,1-1-2 15,1-1-3-15,-2-3-10 0,1-1-7 0,1-3 3 16,-2-1 3-16,2-2-41 0,-2-3-39 0,1-1-29 16,-1 0-64-16,1-3-22 0,1 0-40 0,0 0-50 15,0 0-44-15,0 0-97 0,0 0-98 0,0-14-124 16,0 14-159-16,0-17-145 0,0 4 176 16</inkml:trace>
  <inkml:trace contextRef="#ctx0" brushRef="#br0" timeOffset="176835.92">11967 3568 2890 0,'0'-7'56'0,"2"1"57"0,-2 2 46 0,0 1 49 15,0-1-18-15,1 2-12 0,1 0-19 16,-2 2-27-16,0-1-30 0,0 0-33 0,0 1-25 16,0 0-30-16,0 0-15 0,1 0-8 0,-1 0-1 15,0 18 49-15,0-18 39 0,0 33 10 0,0-10 7 16,0 5-32-16,0 6-22 0,0 0 3 0,-17 3 10 15,17-1 0-15,0-3 1 0,-18-1-17 0,18-5-19 16,-13-1-9-16,13-2-10 0,-14-7 6 0,14-1 1 16,-12-4 8-16,12-3-1 0,-8-2 17 0,8-1 75 15,-5-5 74-15,2 0 116 0,3-1 89 16,-1 0-8-16,1 0-69 0,0 0-115 0,0-18-105 0,0 18-71 16,0-27-13-16,0 9-4 0,0-4 4 15,0-4 1-15,18-3 14 0,-18 0 15 0,0 0 22 16,17 1 19-16,-17 1 9 0,13 3 10 0,-13 4-5 15,12 2-14-15,-4 1-14 0,-2 4-24 0,0 3-18 16,2 1-7-16,-3 3-13 0,1 2-4 0,-1 1-12 16,1 1-6-16,-1 2 2 0,1 0-7 0,0 0 10 15,2 17 6-15,3-17 3 0,-1 29 4 0,4-9-17 16,0 5-34-16,0 3-36 0,2 2-47 0,-2-1-48 16,-2 3-57-16,-1-2-84 0,0-1-71 0,-3-1-78 15,-2-1-20-15,0-3-5 0,-3-1-52 0,0 1-54 16,0-4-193-16,0 0-160 0,2-4 177 0</inkml:trace>
  <inkml:trace contextRef="#ctx0" brushRef="#br0" timeOffset="184691.92">14851 3201 3504 0,'4'0'5'0,"3"0"8"0,-3 0 8 0,-1 0 19 15,5 0 14-15,-6 0 19 0,-1 0 35 16,1 0 20-16,-1 0 22 0,1 0 16 0,-2 0-1 16,3 0-11-16,-2 0-14 0,3 0-12 0,0 0-12 15,2 0-12-15,4 0-6 0,-1 0-20 0,3 0-17 16,5 0-1-16,5 0-7 0,5 0 13 0,2 0 8 15,8 0 14-15,5 0 14 0,3 0 6 0,6 0 2 16,2 0-8-16,1-10-4 0,0 10-22 0,-1 0-5 16,0 0-23-16,-8 0-20 0,-2 0-9 0,-6-6-9 15,-6 6-1-15,-4 0-9 0,-6 0-6 0,-10 0-20 16,0 0-139-16,-5 0-152 0,-1 0-152 0,-5-2-146 16,0 2 13-16,0 0 30 0,0 0 20 15,-25 0-51-15,25 18-240 0,-32-18 128 0</inkml:trace>
  <inkml:trace contextRef="#ctx0" brushRef="#br0" timeOffset="185015.92">14907 3371 3526 0,'0'10'0'0,"-2"-3"4"0,2-7 46 0,0 8 60 15,0-8 56-15,0 0 49 0,0 0-4 0,0 0-19 16,0 3-26-16,15-3-26 0,-15 0-17 0,0 0-14 15,0 0 10-15,0 0 5 0,0 0 12 16,10 0 8-16,-10 0-8 0,9 0-16 0,-1 0-30 16,3 0-16-16,3 0-7 0,6 0 2 0,6-13 31 15,4 13 21-15,7 0 6 0,2 0 22 0,6 0 7 16,1-8 5-16,1 8 16 0,1 0 8 0,-3 0-1 16,-4-5-14-16,-2 5-16 0,-6-3-12 0,-5 2-23 15,-5-1-35-15,-4 0-30 0,-6 2-37 0,-2-1-17 16,-3 0 0-16,-3 1 0 0,-4-1 0 0,-1 1 0 15,2-1 0-15,-2 1-35 0,0-1-76 0,0 1-107 16,0 0-151-16,0 0-194 0,0 0-152 16,-16 0-78-16,16 0-65 0,0 0-3 0,0 0-44 15,-12 0-131-15,12 0 215 0</inkml:trace>
  <inkml:trace contextRef="#ctx0" brushRef="#br0" timeOffset="185387.93">15736 2993 4456 0,'3'-13'24'0,"0"1"44"16,2 0 65-16,-4 4 79 0,6-3 74 0,-6 4 63 15,2 3-2-15,-1 2-51 0,-2 2-94 0,0-1-110 16,0 1-58-16,0 0-31 0,0 0-6 16,0 0 1-16,0 0-5 0,0 0-7 0,0 0 3 15,0 0-2-15,0 0 2 0,0 0 10 0,0 0-4 16,0 12 0-16,20-12-5 0,-20 0-1 0,22 12 6 15,-10-12 10-15,4 12 1 0,-1-6-2 0,4 1 6 16,-2-1 29-16,1 1 29 0,-2-3 24 0,-1 2 12 16,-4-2-23-16,2 0-15 0,-4-1-22 0,-1 0-26 15,-5-2-11-15,0 1-16 0,-2-1-10 0,-1 2 5 16,0 1 1-16,0 3 11 0,0 3 10 0,0 3 4 16,-21 4 5-16,21 5 0 0,-28 3-7 15,8 3 2-15,-4 2-9 0,-4 0-1 0,2 2 9 0,-3 1-5 16,-2-2-31-16,0 1-74 0,0-1-103 0,0-1-139 15,3-1-109-15,3-3-27 0,2-2 5 16,2-1 48-16,8-2 54 0,2-3 17 0,4 0 0 16,7-4-19-16,0-1-32 0,21-1-110 0,-4-3-209 15,6-7 110-15</inkml:trace>
  <inkml:trace contextRef="#ctx0" brushRef="#br0" timeOffset="186659.92">16620 3342 3404 0,'6'14'23'0,"2"-5"32"15,-4 0 43-15,-1-3 63 0,0-6 37 0,-1 1 37 16,-2 0 25-16,0 1 26 0,0-1 65 0,0 0 72 16,0-1 61-16,0 0 19 0,0 0-31 0,0 0-54 15,0 0-65-15,0 0-106 0,0 0-95 0,0-16-84 16,0 16-68-16,0-18 0 0,0 3 0 0,0-3 0 16,0-6 0-16,0-6 0 0,0-4 0 15,0-4 0-15,0-6 0 0,0-3 0 0,0-5 0 16,0-3 0-16,0-3 0 0,0 0 0 0,0 1 0 15,0 2 0-15,0 9 0 0,0 5 0 0,0 8 0 16,14 8 0-16,-14 8 0 0,0 5-8 0,0 7-46 16,11 2-46-16,-11 1-33 0,0 2 0 0,8 0 45 15,1 20 42-15,-1-1 37 0,4 8 5 0,5 6 5 16,2 8 0-16,5 4-3 0,0 4 3 0,-1 5-4 16,3-3-4-16,2-2 2 0,-1-4-2 15,-3-2-1-15,0-5 4 0,-3-3-3 0,0-3-2 0,-3-3-17 16,-5-4-24-16,-1-2-11 0,-6-2-2 0,0-2 11 15,-6-3 31-15,0 0 12 0,0-3 11 16,-32 0 16-16,10-1 2 0,-9-3-1 0,-9-2-6 16,-4-2-10-16,-13-4-35 0,-7-1-30 0,-8 0-17 15,-4-17-16-15,-5 17 25 0,3-26 27 0,4 11 20 16,3-1 19-16,9 1 5 0,11 0 8 0,7 1 0 16,12-1-2-16,8 2 2 0,9-1-2 0,6-1 1 15,5 1 4-15,4-2 0 0,0-1-3 0,25-2-8 16,-5-2-6-16,8-3-9 0,6 0-5 0,10-6 2 15,10-1 1-15,3-3-1 0,12-2 3 0,2 0 3 16,5-2-5-16,-3 1 11 0,4-1 43 16,-1 2 17-16,-1 2 20 0,-4 5 27 0,-4 2 0 15,-4 5 3-15,-2 3 4 0,-10 3-2 0,-5 3-17 16,-8 4-15-16,-11 1-15 0,-6 1-33 0,-6 3-26 16,-9 1-16-16,-3 2-7 0,-3 1 2 0,0 0 7 15,-32 0 12-15,9 25 4 0,-7-6 7 0,-7 5-6 16,-5 8 0-16,-4 7 3 0,-2 5-5 0,1 5 5 15,2 5-4-15,2 1-3 0,4 0 1 0,3 0-47 16,7-2-57-16,-2-2-65 0,4-2-91 0,1-1-76 16,3-3-92-16,1-2-106 0,4-2-42 0,0-2-17 15,1-5-4-15,3-1 2 0,5-2-78 16,3-4-236-16,3-7 81 0,1-4 168 0</inkml:trace>
  <inkml:trace contextRef="#ctx0" brushRef="#br0" timeOffset="187067.92">17787 2813 3479 0,'3'-16'80'0,"-3"0"73"0,3 5 63 0,0 2 51 16,-3 2-30-16,3 3-23 0,-3 1-4 15,0 2-3-15,4 1-9 0,-4 0-16 0,1 0-42 16,1 0-47-16,-1 0-46 0,1 0-33 0,-2 0-19 16,0 0 5-16,0 0 5 0,0 18-1 0,0-18 5 15,0 25-9-15,-19-8 10 0,19 4-6 0,0 4-4 16,-22 3 5-16,22 1-14 0,-15 4 8 0,4 2 1 16,-1 1 0-16,4 3 9 0,-8-1-9 0,6 1 13 15,-4 0-9-15,-3 0 1 0,0-1 4 0,3-4-8 16,-2 0 8-16,2-5-7 0,3 0 8 0,-1-4-9 15,4-4 9-15,5-3 5 0,-3-4-10 16,3-3 18-16,3-1-8 0,0-5 8 0,0-3 4 0,0 0-14 16,23-2 4-16,-23 0-9 0,34 0-4 15,-11 0 0-15,4 0-18 0,1 0-86 0,1-20-49 16,0 20-64-16,1 0-61 0,-2-17 9 0,0 17-32 16,-2-14-40-16,2 14-32 0,-2-18-63 0,-5 8-71 15,-1-2-114-15,-3-4-222 0,-3-4 138 0</inkml:trace>
  <inkml:trace contextRef="#ctx0" brushRef="#br0" timeOffset="187335.92">17765 2881 2615 0,'0'0'11'0,"0"0"10"0,19 0 19 16,-19 0 30-16,0 0 27 0,0 0 31 15,0 0 9-15,0 0-3 0,0 0-22 0,0 0-17 16,0 0 7-16,0 0 6 0,0 0 17 0,0 0 7 15,0 0-13-15,0 0-13 0,0 0-28 0,0 0-23 16,0 0-18-16,23 0-5 0,-23 0 15 0,17 0 4 16,-17 0 9-16,24 0-6 0,-9 0-8 0,-1 0-3 15,0 0-9-15,0 0-6 0,1 0-16 0,-4 0-5 16,2 0-5-16,1 0-2 0,-7-15 6 0,3 15-1 16,-3 0-1-16,-2 0-24 0,0-10-73 0,-2 10-76 15,0 0-107-15,-3 0-110 0,0 0-86 0,0 0-80 16,0 0-63-16,0 0-165 0,0 0 158 0</inkml:trace>
  <inkml:trace contextRef="#ctx0" brushRef="#br0" timeOffset="187523.92">17682 3136 3052 0,'0'11'27'0,"0"-2"40"0,0-3 37 15,0-2 50-15,23-4 21 0,-23 2-4 0,17 0-16 16,-17-1-43-16,23 0-47 0,-23 0-34 0,22-1-18 15,-10 0-8-15,1 0-2 0,2 0-2 0,1 0 2 16,1 0-3-16,0 0-5 0,0 0-46 0,0 0-63 16,2-14-86-16,-1 14-107 0,2-11-80 15,0 11-93-15,4-14-211 0,4 2-31 0,-2-1 126 16</inkml:trace>
  <inkml:trace contextRef="#ctx0" brushRef="#br0" timeOffset="187995.92">18196 3018 3175 0,'-12'0'57'16,"12"0"59"-16,0 0 62 0,0 0 49 0,0 0-7 16,0 0-21-16,0 0-31 0,0 0-38 0,0 0-50 15,0 0-41-15,0 0-34 0,0 0-17 16,0 0-2-16,0 16 5 0,0-16 5 0,0 19 6 0,0-5 4 16,-23 4-1-16,23 3-2 0,-20 3 3 15,20 4-3-15,-21 1 2 0,21 1 1 0,-20 0-5 16,20 1 3-16,-17 0-2 0,9-1-1 0,2 0 2 15,-2-4-10-15,4 1 10 0,-1-3-1 0,2-4 4 16,-2-4 8-16,2-3-7 0,0-4 11 0,0-3 8 16,3-2 83-16,0-3 71 0,0-1 16 0,0 0-15 15,0 0-90-15,0-18-67 0,0 18-26 0,0-33-6 16,17 9-1-16,-17-4-8 0,14-6-4 0,-14-3 13 16,23 0 2-16,-10 0 0 0,-2-1 3 0,3 2-8 15,-2 1 6-15,2 2 4 0,0 3 8 0,0 0 21 16,1 5-2-16,2 0 6 0,0 3-7 15,1 2-13-15,-1 3 6 0,3 2-15 0,-3 3 0 16,0 2-7-16,-2 2-11 0,2 2 7 0,0 2-4 16,-3 4-3-16,-3-1-4 0,2 1 0 0,1 0-3 15,-5 0 15-15,2 21-3 0,-2-21 1 0,2 26 10 16,-5-8-7-16,0 2 3 0,2 3-2 0,-5 1-6 16,0 4 3-16,-3-1 15 0,0 4 6 0,0 1-2 15,0 1 3-15,-23 1-10 0,23 0-2 0,-23 3-89 16,9 1-27-16,-3 1-69 0,-2 1-63 0,-3 3 16 15,-1 0-100-15,-3 0-36 0,1 1-43 16,-1-2-40-16,-2-5-24 0,1-3-116 0,1-7-104 0,1-10 116 16</inkml:trace>
  <inkml:trace contextRef="#ctx0" brushRef="#br0" timeOffset="188459.92">18523 3271 3661 0,'35'-20'68'0,"-4"2"84"0,-2 2 63 15,-9 1 60-15,0 0 1 0,-6 4-3 0,-7 3 21 16,-1 4 22-16,-5 1-17 0,-1 1-58 0,0 0-65 16,0 1-88-16,0 1-52 0,0 0-28 0,0 0-21 15,-17 0 6-15,17 0-4 0,-14 0 2 0,14 22 4 16,-26-22-1-16,12 25 3 0,0-9-2 16,-3 3-1-16,1 2-3 0,2 4-2 0,4 0 7 15,-3 5-2-15,7 0 10 0,-2 0 4 0,5 3-2 16,-1 1 3-16,0 0-5 0,3-2-1 0,1-2-8 15,-2-2 5-15,2-5 5 0,0-3-1 0,-3-5 15 16,3-3 8-16,0-7 14 0,-3-2 4 0,3-3-5 16,0 0-18-16,0-25-17 0,0 5-3 0,0-5-5 15,26-5 0-15,-26-5-7 0,24-4-3 0,-10-3-3 16,3-2 5-16,0 1 4 0,3 2 1 0,0-1 0 16,0 0-3-16,4 3 8 0,-7 0-10 15,3 2 2-15,0 1 4 0,-3 2-6 0,0 2 7 0,0 2 7 16,-3 4 0-16,1 2 4 0,-1 6-3 0,-4 2-11 15,1 5-11-15,-4 5-13 0,0 1 2 16,-1 5 2-16,-3 0 7 0,3 18 12 0,-1 0 1 16,1 5 9-16,0 6-6 0,-1 4 0 0,4 5-33 15,-4 3-28-15,1 2-7 0,-3 3-45 0,3-2-5 16,-3 1-32-16,-3-1-29 0,3 3-1 0,-3-3-16 16,2 3-11-16,-2 0-25 0,0 0-38 0,0 0-27 15,0-1-38-15,-20-1-41 0,20-3-49 0,-20-4-103 16,20-6-255-16,-25-8 95 0,11-7 134 0</inkml:trace>
  <inkml:trace contextRef="#ctx0" brushRef="#br0" timeOffset="188699.92">18655 3385 3385 0,'0'-12'64'0,"24"1"62"0,-24 1 53 16,17 0 31-16,-17-2-35 0,14 4-41 0,-14 0-48 15,0 1-25-15,9 2-20 0,-9-1-18 0,6 0-2 16,-1 2-3-16,-2 0-8 0,0 1-7 0,0-1-4 16,-1 1-2-16,4 0-4 0,0 1 0 0,0-1 2 15,-1 0-2-15,4 1-1 0,0 0 6 0,5 0-7 16,0 2-17-16,-3 0-40 0,2 0-49 0,0 0-56 16,0 0-61-16,-2 0-49 0,-2 0-61 15,-1 16-61-15,-2-16-87 0,-3 0-236 0,-1 15 59 16,-2-15 124-16</inkml:trace>
  <inkml:trace contextRef="#ctx0" brushRef="#br0" timeOffset="189291.92">18265 3667 1605 0,'3'0'39'0,"-3"-13"28"0,3 13 43 0,-3 0 35 16,1-9-4-16,1 9 7 0,-2-4-15 15,0 4-10-15,0-2-15 0,0 2-17 0,0 0-13 16,0-2-4-16,0 2 0 0,0-2-1 0,0 2-12 15,-19 0-13-15,19 0-24 0,-18 0-16 0,18-1-2 16,-24 1-8-16,9 0 3 0,4 0 2 0,-3 0-1 16,2 0 1-16,1 0-3 0,-3 0-11 0,5 0-42 15,-5 0-43-15,4 0-52 0,-1 0-62 0,4 0-41 16,-3 0-93-16,0 0-194 0,3 0-32 0,1 0 84 16</inkml:trace>
  <inkml:trace contextRef="#ctx0" brushRef="#br0" timeOffset="189559.92">18092 3482 2381 0,'4'-3'54'0,"-4"0"34"16,1 2 43-16,1 0 40 0,-2 0-11 0,3 1 5 15,-3 0-11-15,1 0-16 0,-1 0-30 0,0 0-34 16,0 0-31-16,0 0-33 0,0 0-8 0,0 0-8 15,0 0 0-15,0 0 4 0,0 0-1 0,0 0 3 16,0 0-1-16,0 0 3 0,-14 16 2 16,14-16-3-16,0 0 6 0,-17 21-3 0,17-21-5 0,-11 18-1 15,11-7-3-15,-12 0 6 0,12 3 3 16,-11 0-58-16,5 3-46 0,3 0-64 0,3 1-70 16,-5-1-28-16,5 1-70 0,0 1-126 0,0-2-228 15,0-2 84-15</inkml:trace>
  <inkml:trace contextRef="#ctx0" brushRef="#br0" timeOffset="194119.92">17648 2436 2347 0,'0'-5'46'0,"0"2"45"0,0 0 41 0,0 0 48 0,17 1 2 16,-17 0 6-16,0 1 5 0,0 0-7 15,0 1-3-15,0 0-15 0,0 0-20 0,0 0-23 16,0-1-36-16,9 1-26 0,-9 0-21 0,0 0-11 16,0 0-6-16,0 0-12 0,0 0-3 0,0 0-11 15,0 0-1-15,0 0 4 0,0 0 11 0,0 0 23 16,-16 16 21-16,16-16 8 0,-14 22-10 0,4-7-7 16,-3 4-24-16,1 3-20 0,-2 5 7 0,0 3 3 15,0 6 13-15,-3 5 14 0,1 4 4 0,1 4-12 16,-2 3-8-16,4 3-3 0,-4 3-10 0,5-1 2 15,1-1-1-15,0-2 1 0,2-1-2 0,0-3 3 16,1-3-10-16,5-2 4 0,-5-3-1 0,5-1-8 16,0-2 9-16,0-2-5 0,3-1-2 0,-3 0 8 15,-4-1-5-15,4-1 2 0,0-1-1 16,-1-4 4-16,-1-1 14 0,-1-1-1 0,1-4 4 16,0-5-13-16,-1-3-9 0,2-3 1 0,-1-2 2 15,0-3 6-15,2-2-5 0,0-3-1 0,2 1-1 16,-1-2-14-16,0-1-35 0,1 0-44 0,1 0-57 15,0 0-55-15,0 0-93 0,0 0-116 0,0 0-113 16,18 0-107-16,-18-19-177 0,22 19-19 0,-3-23 167 16</inkml:trace>
  <inkml:trace contextRef="#ctx0" brushRef="#br0" timeOffset="195279.92">17624 2346 1745 0,'-3'-1'20'0,"3"-1"17"16,0 2 9-16,0 0 11 0,0 0 7 0,0 0 9 16,0 0 24-16,0 0 17 0,0 0 4 0,0 0 2 15,0 0-5-15,0 0-4 0,0 0-2 0,0 0-4 16,0 0-1-16,0 0 5 0,0 0 2 0,0 0 6 15,0 0 6-15,0 0-8 0,14 0-21 0,-14 0-21 16,0 0-27-16,16 0-19 0,-6 0-8 0,3 0-1 16,1 0-2-16,3 0 0 0,3 10 6 0,2-10-3 15,1 0 2-15,6 0 1 0,2 6-1 0,2-6-7 16,4 4-5-16,4 0-2 0,0-4 2 16,1 6 3-16,6-4 1 0,0 1-1 0,2-1-8 15,4 2-3-15,-1 0 2 0,6-1-3 0,0 1 5 16,0 0-1-16,1 1 0 0,-4-1-3 0,0 1-6 15,-3 0 3-15,-2-1 0 0,-5 2 6 0,-2-2-3 16,-4 1-5-16,-3-1 0 0,0 1-2 0,-3-1 7 16,1 0 2-16,-3 1 1 0,2-1 2 0,-3 0-6 15,2 0 3-15,-2-1-4 0,3 2-6 0,-3-2 3 16,5 1 0-16,-2-1-1 0,-3 1 5 0,1 0 2 16,-1 0 0-16,3 0 3 0,-7-1-3 0,4 0-1 15,-8 0 5-15,-3-1 34 0,-3 1 19 0,-3-1 16 16,2-1 19-16,-9-1-13 0,-4 0 9 0,4 0 14 15,-7 0-5-15,3 0-5 0,0 0-18 16,-3 0-16-16,0 0-11 0,1 0-12 0,-1 0-4 16,4 0-4-16,-4 0-1 0,3-14-3 0,0 14 1 15,-3 0-5-15,3 0-7 0,-3 0-2 0,0-7-4 16,3 7-1-16,-3 0-4 0,1 0-7 0,1 0-1 16,-2 0-2-16,0 0 3 0,0 0-1 0,0 0-3 15,0 0-1-15,0 0-3 0,0 0 4 0,0 0 2 16,0 0 1-16,0 0 3 0,0 0-1 0,0 0 0 15,0 15 3-15,0-15 3 0,-15 20-5 0,15-7-1 16,0 1 0-16,-18 3-1 0,18 4 4 0,0 4 8 16,-14 2-5-16,14 2 1 0,-9 5 3 15,1 1-2-15,2 5 1 0,-2 1 1 0,2 2 0 16,0 1 0-16,-5 2 1 0,5-1-5 0,0 0-3 16,-2 0 0-16,2-1-2 0,0-1 4 0,1-2 3 15,-1 1 5-15,0-1-3 0,-1 0 3 0,3 2-2 16,-2 1-5-16,-1 4 9 0,0 3-5 0,0-2 2 15,1 3 1-15,-2-1-15 0,2-2 9 0,-1 1 0 16,0-4-7-16,-2-4 5 0,1-2-7 0,-1-5 3 16,1-1 2-16,-1-4 8 0,-2-1 3 0,2-4-1 15,1-1 0-15,-1-2-4 0,-2-3-4 0,5 1-3 16,-5-3 3-16,1-1-4 0,4-3 4 16,-1-1 5-16,-3 0-8 0,2-2 12 0,2-2-4 15,0-1 0-15,3 0 0 0,-2-2-3 0,5-1 11 16,-3-1 9-16,3-1 64 0,-3 0 22 0,3-2 5 15,0 0 16-15,0 0-46 0,0 0-23 0,0 0-9 16,0 0-29-16,0 0-4 0,0 0-12 0,0 0-41 16,0 0-126-16,0 0-133 0,0-15-128 0,0 15-135 15,0-12-69-15,0 12-99 0,0-19-246 0,0 5 19 16,0-3 195-16</inkml:trace>
  <inkml:trace contextRef="#ctx0" brushRef="#br0" timeOffset="196123.93">17319 3854 2234 0,'0'0'17'0,"0"0"10"0,0 0 17 0,0 8 25 16,0-8 11-16,0 0 29 0,0 0 25 0,0 0 17 16,0 0 8-16,0 0-15 0,0 0-12 0,0 0-13 15,0 0-10-15,0 0-3 0,0 0-9 0,0 0-9 16,0 0-6-16,0 0-4 0,0 0-1 0,0 0 9 15,0 0-2-15,0 0 5 0,0 0 8 16,0 0-6-16,0 0-13 0,0 0-17 0,17 0-24 16,-17 0-20-16,12 0-5 0,1 0 4 0,1 0 16 15,6 0 11-15,0 0 8 0,8 11 0 0,3-11 5 16,5 0 12-16,7 17 14 0,-1-17 4 0,4 12-4 16,1-12-3-16,4 13 1 0,-1-7-3 0,4 0-15 15,0 1-18-15,0-1-24 0,7 0-4 0,2 0-4 16,6 2-8-16,7-1 1 0,6 0-9 0,6 3 8 15,2 0 12-15,0 0 4 0,3 2 0 0,0 0-8 16,-2 2-8-16,-4-1-8 0,-1 2 8 16,-3-1 18-16,1-1 28 0,-5-2 20 0,-1 0 14 0,-6-2-4 15,-6-2-11-15,-9-1 13 0,-7-3 10 16,-10 1 17-16,-9-4-9 0,-5 1-25 0,-6-1-27 16,-6 0-33-16,-4 0-4 0,-3 0-7 0,-4 0-7 15,1 0 2-15,-1 0-5 0,-3 0 0 0,0 0 2 16,0 0-1-16,0 0-9 0,0 0-52 0,0 0-85 15,0 0-117-15,0 0-118 0,0 0-62 0,-17 0-40 16,17 0-29-16,-17 0-52 0,1 0-117 0,-6-11-333 16,-1 11 148-16</inkml:trace>
  <inkml:trace contextRef="#ctx0" brushRef="#br0" timeOffset="-211208.81">16717 10399 1593 0,'0'0'38'0,"0"0"21"16,0 0 17-16,0 0 33 0,0-17-11 0,0 17 3 16,0 0 16-16,0 0-4 0,0 0 3 0,0 0 13 15,0 0-2-15,0 0-6 0,-14 0-6 0,14 0-6 16,0 0-13-16,0 0 5 0,0 0-9 0,0 0-13 16,0 0-3-16,0 0-14 0,0 0-3 0,0 0 9 15,0 0 6-15,0 0 9 0,0 0 3 0,0 0-4 16,14 7-16-16,-14-7-18 0,11 0-16 0,0 6-16 15,3-6-6-15,5 6-5 0,2-6 1 16,7 4-6-16,6-1 2 0,5-1-1 0,4 3-3 16,7-2 2-16,6 2 1 0,6 1-3 0,6 0 3 15,7 1 1-15,4 1-9 0,3 2 4 0,0-2-2 16,0 1-4-16,0-1 7 0,-4 2 2 0,-2-1 1 16,-5-1 3-16,0 1-6 0,-4-1 0 0,0 0-5 15,1 1 3-15,-3 1 5 0,5 0-1 0,-2 0-5 16,3 1 4-16,2 2 3 0,-3 0-3 0,1 2 8 15,4 2-6-15,-7 0-6 0,2 0 5 16,1 2 1-16,-4-1-2 0,7 1 6 0,1 1-6 0,-1 1-1 16,7 1 1-16,-1 1 1 0,1 1-3 0,-4 0-1 15,1 0 2-15,-4 3-7 0,-6-3 7 16,-1 2-5-16,-6 0 3 0,-7 0 3 0,-5 0-2 16,-1 0 3-16,-4 1-2 0,-4-1 3 0,-3 2-1 15,1-2-1-15,-7 2 1 0,-2-3-2 0,-3 2 2 16,-1-2 2-16,-5 0-1 0,1 0-1 0,-4-4-2 15,0 2 0-15,-5 0 3 0,2-2-3 0,-5 1 3 16,-1 0 1-16,1 0-3 0,-1 0 5 0,-5 0 2 16,3 3 0-16,-6 1 1 0,0 1 3 0,0 2-9 15,0 3 4-15,0 4-2 0,0 2-3 0,0 4 8 16,-20 1-3-16,20 2-2 0,0 2-2 16,-17 0 0-16,17-2 0 0,-17-1 2 0,17-1 1 15,-20-3-3-15,11 0 5 0,1-3-5 0,-1-1 0 16,-2-1 6-16,2-1-6 0,-2-1 7 0,1 1-4 15,0-3-5-15,-3 1 7 0,2 0-3 0,-3 0 3 16,-1 1 7-16,1 2-7 0,-3 0 12 0,-3 1 11 16,-1 0 6-16,1 0-2 0,-3 1-8 0,0-2-10 15,-2-1-14-15,-1-4 5 0,-1 0-3 0,-1-2 2 16,2-1 1-16,-2-1-1 0,2 0 1 0,-5 1-3 16,1-3 4-16,2 2 0 0,-1-1-4 0,-2 1-3 15,-2-3 1-15,2 3 1 0,-3 0-1 0,-1-1 5 16,1 0 2-16,-7 1-2 0,4-2 3 0,0 2-1 15,0-2-3-15,-4 0 0 0,4 1 0 16,0-4-2-16,-3-1 3 0,2-3 0 0,1 0-3 16,0-1 11-16,0-2 9 0,1 0 15 0,5-4 8 15,0 0-7-15,2 1-18 0,1-1-15 0,1 0-4 16,-1-3-6-16,5 1 7 0,0 0 3 0,-3-1-2 16,2-1 3-16,3 2-2 0,-1-2-3 0,3 1-2 15,-4 1 3-15,0-1 1 0,0 0-6 0,-2-1 6 16,1 0-2-16,-2 0 2 0,-5-1 3 0,5-1 1 15,-5 0 0-15,1 0 1 0,-1-2 3 16,-1 2 0-16,1-1 0 0,0 0-5 0,1 1-2 16,-1-2-8-16,5 2 1 0,0-2 2 0,1 1-4 15,1 1 4-15,1 1 4 0,3-1-5 0,0 2 5 16,-3-2-1-16,2 2-6 0,0 1 2 0,-2-1 2 16,1 0 6-16,0-1-5 0,-1 1 3 0,3-1-1 15,-5 0 0-15,2 0 6 0,1-2-3 0,-3 0-3 16,2 0 0-16,-3 0-2 0,1-3-1 0,1 2 1 15,-2-1-2-15,0 0-3 0,1 0 3 0,-3 0 3 16,3 1-9-16,0 0 3 0,2 0 0 0,-3 1-3 16,1 0 7-16,2 0-1 0,3-1-1 0,-5 0 0 15,5 1 6-15,-4-2-2 0,1 2 3 16,0-1 1-16,0-2 0 0,-5 0 34 0,1 0 10 0,-5 0 3 16,1 0-5-16,-2 0-31 0,1 0-12 15,-1-17-2-15,2 17-1 0,0 0-3 0,3 0 1 16,3 0 1-16,5-12 1 0,-1 12-3 0,5 0 0 15,-1 0 4-15,1 0-7 0,4 0 6 0,0 0 3 16,-5-5-6-16,0 5 7 0,0-7-3 0,-4 2 1 16,-2-1 0-16,0-2-4 0,0 0-5 0,-4-1 6 15,1-2-3-15,-2 1 6 0,2 0 1 0,1 1-10 16,-2-1 3-16,4 3 0 0,1 1 0 0,2 1 0 16,5 0 4-16,1 2-6 0,3 0 9 15,2 0-2-15,1 1 3 0,2 0-1 0,0 1-5 0,1-2 2 16,-1 0-1-16,0-1 16 0,-1-1 2 0,0-1 7 15,-1-1-5-15,0-2-13 0,-3-1 12 16,0-1-4-16,1-3-7 0,-3-1 10 0,1 1-2 16,-1-2 4-16,-1 2 17 0,2 1-10 0,-2 2 6 15,2 1 6-15,1-1-5 0,-2 1 0 0,6 1-22 16,-3 2-4-16,3 0-5 0,0-3-1 0,1-1 6 16,0 2-14-16,1 0 1 0,-1-1-1 0,-2 0 1 15,1 0 0-15,-1-1 4 0,0-1 3 0,0 1 1 16,-1 1 0-16,0-2-5 0,1 0-3 0,-3-1-1 15,2 2 5-15,0-2-1 0,-2 2 1 16,3-1-4-16,0 2 7 0,2-1 8 0,1 1 4 16,1 1 12-16,1 0-16 0,-1 1-8 0,4 0 0 0,0-2-7 15,-1 1 11-15,1 1-4 0,0-2 0 16,0-1-4-16,0 0 0 0,0 0 0 0,0-1 0 16,0-1-8-16,0 1 0 0,0-1 4 0,0-1-8 15,0-1 19-15,0 0-7 0,-16-1 4 0,16 0 0 16,0-2-8-16,-17 1-1 0,17-1-3 0,0 1 12 15,-12-3-5-15,12 3 9 0,0-1-4 0,0 0-17 16,-6-1 17-16,6 4-5 0,0-1-3 0,0-1 12 16,0 3-13-16,0-2 1 0,0 3 8 0,0-1-9 15,0 0 0-15,0-2-4 0,0 2 8 0,12-2 5 16,-12 0-5-16,0 0 4 0,0 1-3 16,0-1-4-16,0 1 9 0,0-1 9 0,0 2-9 15,0-2 1-15,-17 1-1 0,17-1-1 0,0 0 10 16,0 0 26-16,0 0 0 0,-11 0-4 0,11-1-1 15,0 1-15-15,0 0 1 0,0-2-5 0,0 0 4 16,0 0-5-16,-6 0-4 0,6-1 5 0,0 0-5 16,0-1 5-16,0 0 4 0,-3-2 18 0,1 1-1 15,-1 0-4-15,0-3-6 0,0-1-23 0,-2 1 1 16,1-3-10-16,1 1 4 0,0-1 0 0,-1-1 1 16,3 1 9-16,-1 0-2 0,2 0 0 15,0 1 5-15,0 3 35 0,0 2 21 0,0 1-3 0,0 1-5 16,0 1-34-16,0 2-25 0,16 1 3 0,-16 0 1 15,0 0-4-15,0 1 3 0,12-1 0 16,-12 2 0-16,0 1-4 0,0-1-3 0,0 0 2 16,0-1-11-16,0 1 12 0,0 0 7 0,0-1-2 15,0-3 0-15,0 2-6 0,0-3-3 0,0 3-4 16,0-3 7-16,0 1-3 0,0-1 6 0,0-1 2 16,16 1 1-16,-16-1 5 0,0 1-3 0,17 1-3 15,-17-1 1-15,14 1 4 0,-14 0-6 0,14-1 7 16,-7 4 0-16,0-4-4 0,0 2 14 0,1 1 9 15,-2 0 8-15,-1 1-4 0,1 0-8 16,0 0-13-16,1-2-13 0,-3 1 3 0,3-1-9 16,-3 0 5-16,1 0 4 0,3-1-6 0,-5 1 4 0,3-3-5 15,-3 1-1-15,2 0 6 0,-2 0 4 16,1 0-6-16,-1-1 3 0,1 2 0 0,-1-1 0 16,-2 3 5-16,2 0 0 0,2 1-3 0,-3 1 2 15,1 0 1-15,-2 2-4 0,1 1 6 0,1-2 37 16,0 2 5-16,-2 0-2 0,3-1-2 0,-3 0-43 15,2 2-5-15,-1 1 3 0,1 0-2 0,3-1 4 16,-6-2 2-16,3 3-3 0,0-3-3 0,2 2-4 16,-2-2 1-16,0-1-3 0,0 0 8 0,0 1 2 15,2 2-2-15,-2 0 6 0,0 2-13 16,-1-1 7-16,1 2-1 0,0 0-3 0,0 0 7 16,0 2-4-16,-1-2 1 0,1 3-1 0,0-1 0 15,0 0 0-15,0 1-2 0,-1-1 3 0,1 1 0 16,0 0 0-16,-2 0-2 0,1 1 3 0,-1-2 5 15,3 2-8-15,-1-2 2 0,0 0 1 0,-2 1-11 16,4-2 10-16,-2 1-3 0,3 0-2 0,-3 0 3 16,2 0 1-16,0 0 1 0,-1 2-5 0,3-3 1 15,0 3-1-15,0 0 1 0,-3-2 3 0,4 1 0 16,-2 1 0-16,2-1-1 0,-2 1 0 0,0 0 5 16,-3 0-3-16,4 0 1 0,-3 0-2 0,-1 1-3 15,2-1 3-15,-2 0-2 0,2 0 0 0,-2-1 7 16,1 2-6-16,0-2 0 0,2 1 3 0,-3 0-5 15,2 0 3-15,-1 0 1 0,-1 0 1 16,2 1-2-16,-4-2-3 0,4 3 3 0,0-2-5 16,-1 0 4-16,0 0 4 0,-1 2-3 0,0-2 2 15,0 0 0-15,0 0-4 0,-2 0 2 0,1 2 3 16,1-2-7-16,0 0 10 0,0 1-6 0,0-1 0 16,2 1 7-16,-3 0-12 0,2-2 5 0,-1 1 0 15,0 1-3-15,2-2 3 0,-2 0-1 0,2 1-6 16,0 0 7-16,2-1-1 0,-5 1 3 0,4 0 0 15,-1-1-3-15,2 2 1 0,-5-1-5 16,3-1 6-16,-1 2-3 0,-1 0 5 0,4-1 1 16,-7 2-7-16,3-2 1 0,0 0 2 0,0 1 0 0,-3 1 0 15,3-2 2-15,0 1-2 0,-3 1-3 16,2-3 6-16,1 3-5 0,-3 0 1 0,1-2 1 16,2 1-4-16,-3 1 6 0,4-1-3 0,-4 1 2 15,3-1 1-15,-3 1-5 0,0-1-2 0,1 1-1 16,4-1-2-16,-5 1 3 0,1 0 4 0,2 0-4 15,-1-2 7-15,0 2-4 0,-1 0-2 0,2 0 5 16,-1-1-6-16,-1 1 7 0,1 0-2 0,-2 0 1 16,3 0 4-16,-1 0-8 0,-2 0 9 0,1 0-5 15,1 0-2-15,-2 0 2 0,3-3-1 0,0 3 1 16,-2-1 1-16,4 1 3 0,0-3-6 0,-4 3-1 16,4-3 5-16,0 3-6 0,-4-1 5 15,2-1-2-15,0 1-2 0,-3 0 0 0,0 1 1 16,0-1-3-16,0 1 2 0,0 0 4 0,0-1-2 15,0 1 2-15,0 0-3 0,0 0 0 0,0 0-2 16,0 0 2-16,0 0 1 0,0 0-2 0,0 0-1 16,0 0 0-16,0 0 1 0,0 0-47 0,0 0-107 15,0 0-161-15,0 0-178 0,0 0-134 0,0 0-136 16,0 0-140-16,0 0-312 0,0 0 182 0</inkml:trace>
  <inkml:trace contextRef="#ctx0" brushRef="#br0" timeOffset="-203120.81">20798 10489 3844 0,'-9'0'-5'0,"9"0"2"15,0 0-6-15,0 0-4 0,0 0 11 0,0 0-8 16,0 0 13-16,0 0 13 0,0 0 11 0,0 0 14 15,0 0 13-15,0 14-2 0,0-14-8 0,0 0 1 16,15 0-14-16,-15 0-2 0,0 0-4 0,11 12-2 16,-11-12 9-16,20 15 8 0,-6-4 15 0,6 1 10 15,3 3-2-15,4-2-3 0,-2 2-10 0,4-1-13 16,2 2 2-16,3-2-6 0,-1 0-4 0,1 0 8 16,3 0 1-16,-1-1 6 0,-5 1 16 15,3-3-10-15,-8-2-7 0,-3 0-8 0,-2-3-17 0,-8-1-2 16,-2-2-5-16,-4 0-9 0,-3-2-6 0,-2-1-59 15,-1 0-62-15,-1 0-73 0,0 0-104 16,0 0-75-16,0 0-88 0,0 0-77 0,0 0-126 16,0 0-156-16,-18 0 150 0</inkml:trace>
  <inkml:trace contextRef="#ctx0" brushRef="#br0" timeOffset="-202872.81">21283 10673 3666 0,'0'0'1'0,"31"0"25"0,-14 0 42 0,-4 0 18 15,7-19 24-15,-3 19-3 0,-3 0-26 0,-2 0-7 16,-1 0-10-16,-2 0-10 0,2 0-9 0,-3 0-4 16,1 0-18-16,-3 0-9 0,2 0-11 15,-5 0-6-15,0 0-1 0,0 0-3 0,2 13 7 16,-2-13-3-16,0 0 3 0,0 8-3 0,-3-8-1 16,3 8 5-16,1-8-7 0,-4 9 8 0,3-3-5 15,-3 2-3-15,0 1 7 0,0 2-2 0,0-2 8 16,0 2-5-16,-20 4 10 0,20 1-14 0,-21 2-53 15,21 1-52-15,-29 0-87 0,12 3-95 0,0-1-51 16,-3 3-81-16,-4-2-102 0,4-1-223 0,0-5 30 16,0-2 134-16</inkml:trace>
  <inkml:trace contextRef="#ctx0" brushRef="#br0" timeOffset="-202048.81">21840 10648 3817 0,'0'-3'36'0,"20"-1"29"0,-20 1 35 0,9 2 30 16,-9-5-10-16,11 5-14 0,-11-1-28 0,0 2-28 16,0 0-27-16,0 0-17 0,0 0-15 0,0 0-3 15,0 0 0-15,0 0 9 0,0 0 5 0,0 23 2 16,0-23 3-16,-17 28-6 0,17-10 5 0,-14 3 1 15,14 2-7-15,-12 1 3 0,12 2 0 16,-11-1-6-16,11 1 6 0,-8-2-5 0,8-1 2 16,-6 1 5-16,6-6-5 0,-3-2 3 0,3-3 5 0,0-4-6 15,-3-2 11-15,-1-3 11 0,4-2 67 16,0-2 52-16,0 0 7 0,0 0-12 0,0 0-80 16,0-25-50-16,0 8-13 0,21-4 0 0,-21-5 3 15,15-2 2-15,-15-2-4 0,22-4 0 0,-13 4 6 16,2 1-7-16,3 2 9 0,-2 3-2 0,2 4-9 15,2-1 7-15,-2 2-8 0,0 4 7 0,3 1 0 16,0 2-4-16,-2 1 9 0,2 2-13 0,-1 1 6 16,2 3 4-16,-7-1-11 0,6 1 10 0,-4 2-3 15,-4 1-3-15,2 1 0 0,-5-1-2 16,-1 2 0-16,-2 0-6 0,2 0 2 0,-4 0-3 16,-1 0 2-16,2 0 3 0,-2 0 0 0,0 0 11 15,0 21-5-15,0-21 3 0,0 22-4 0,0-9-4 16,0 4 6-16,-22 2-6 0,22-2-7 0,-16 3-14 15,16-2-27-15,-18-1-4 0,5 1 9 0,4-3 2 16,1-4 24-16,-3 1 12 0,2-2-2 0,3-2 14 16,0-2-1-16,1-2 1 0,2-1 8 0,0 1 3 15,3-2 5-15,0-2-2 0,0 0-1 0,0 0 22 16,0 0 29-16,0 0 3 0,0 0-6 0,0 0-27 16,0 0-29-16,20 0-8 0,-20 0 6 15,20 0 4-15,-20 16 3 0,23-16 6 0,-5 14 2 0,-8-14-11 16,0 17 1-16,1-17-7 0,-2 16-8 0,-9-16 4 15,11 17-1-15,-11-9-5 0,3 1 11 16,-3-1-1-16,0 2 2 0,0 0 5 0,0 2-7 16,0 1 1-16,-23 1 1 0,23 1 1 0,-24 0 5 15,10 1 3-15,-3 0-4 0,0 1 2 0,0 0-62 16,0 0-28-16,-3-1-61 0,0 0-63 0,0-1-13 16,0-1-73-16,-1-2-38 0,1-2-48 0,-3 0-58 15,3-5-97-15,0-1-233 0,1-4 96 0,4 0 127 16</inkml:trace>
  <inkml:trace contextRef="#ctx0" brushRef="#br0" timeOffset="-201520.81">22246 10781 2887 0,'0'-4'67'0,"0"3"62"0,0 1 63 15,0-1 66-15,0 0-6 0,0 1-21 0,0 0-31 16,0 0-51-16,0 0-36 0,0 0-27 0,0 0-24 16,0 0-4-16,0 0-27 0,11 0-11 15,-11 0-15-15,0 0-8 0,0 0-2 0,0 0-6 16,0 0 3-16,0 0-10 0,0 0 4 0,0 0 7 15,0 0-5-15,0 0 13 0,0 0 0 0,-14 0-8 16,14 0-2-16,0 21-16 0,-16-21-6 0,16 19-2 16,-14-19 5-16,14 22 3 0,-9-22 6 0,9 19 0 15,-5-19 5-15,5 14 12 0,-3-14 1 0,3 13 0 16,0-7 6-16,0-1-5 0,0 2 4 0,0-1 2 16,23 0-4-16,-23-1 5 0,22 0-4 15,-22-3 2-15,25 1-1 0,-13-1 1 0,1-2 0 0,1 0-4 16,-2 0 1-16,-1 0-1 0,3-17 2 0,0 17-1 15,-3-20 14-15,1 20 18 0,-3-26 12 16,2 11 16-16,-1-1 8 0,-3 0-1 0,1 4 1 16,-3 2-1-16,1 1-11 0,-3 2-17 0,2 7-15 15,-4-6-19-15,1 6-19 0,1 0-9 0,0 0-1 16,-3 0 2-16,0 0 5 0,0 0 10 0,0 0 3 16,0 19-15-16,0-19-57 0,0 32-34 0,-17-9-39 15,17 3-21-15,0 5 3 0,-17-1-43 0,17 1-36 16,-12-1-48-16,12 0-34 0,-18-3-29 0,9-1-48 15,1-5-124-15,1-4-149 0,0-5 102 16</inkml:trace>
  <inkml:trace contextRef="#ctx0" brushRef="#br0" timeOffset="-201152.81">22573 10937 3125 0,'26'-13'50'0,"-1"-1"62"15,-2 1 66-15,-1 2 60 0,-2-3-14 0,-1 3-32 16,-2 2-40-16,-6 0-43 0,-5 3-22 0,0 1-27 15,-1 0-36-15,-2 3-19 0,-3-2-13 0,0 2-4 16,0 2 8-16,0 0-3 0,0 0 0 0,-23 0-1 16,23 0 4-16,-25 0 1 0,9 0-2 0,-1 0 5 15,0 20-5-15,0-20 1 0,0 20 1 0,3-7-2 16,0 1 2-16,2 0 0 0,3 0-2 0,1 2 6 16,2-2-2-16,2-1 3 0,3-1 3 15,1 0-2-15,0 0 0 0,0-2-1 0,0 1-1 16,23-2-2-16,-23 0 3 0,19 0 0 0,-19 0 3 15,20-2-5-15,-20 1 2 0,22-2-2 0,-22 0-11 16,15-2 6-16,-15-1-2 0,9 0-1 0,-9-1 1 16,5-1 2-16,-5 1-5 0,0 1 1 0,0 0 12 15,0 3-3-15,0-2 3 0,0 3 0 0,0-1-5 16,-19 2 3-16,19 1 1 0,-15-1 1 0,15 1 0 16,-20-2-35-16,6 1-35 0,3 1-47 0,-6 1-51 15,3-2-38-15,-3-1-34 0,-2 0-44 0,-1-1-45 16,2-1-42-16,-3 1-122 0,3-6-186 0,1 0 55 15,3 0 109-15</inkml:trace>
  <inkml:trace contextRef="#ctx0" brushRef="#br0" timeOffset="-200952.81">22725 11026 3169 0,'23'-11'20'0,"0"-1"11"15,-2 0 52-15,-6 0 38 0,1 0 19 0,-2 1 2 16,-4 1-43-16,0 4-44 0,-6 2-41 0,-1 1-18 15,-1 1-12-15,0 1 3 0,-2 1 3 16,0 0 1-16,0 0 6 0,0 0-1 0,0 23 3 0,-24-23 4 16,24 24-12-16,-21-7-45 0,21 1-40 0,-24 3-55 15,24 0-52-15,-20 3-22 0,20 2-45 16,-12-1-38-16,12 1-85 0,-8-2-149 0,8-1-52 16,0-3 91-16</inkml:trace>
  <inkml:trace contextRef="#ctx0" brushRef="#br0" timeOffset="-200816.77">22854 10886 2945 0,'10'-27'16'0,"0"4"26"0,4 5 8 0,-5 2 2 15,6 2-17-15,-4 4-28 0,-3 3-8 0,-2 2-37 16,-1 3-77-16,-4-1-105 0,1 3-112 0,-2 0-95 16,0 0-113-16,0 0-25 0,0 0 112 15</inkml:trace>
  <inkml:trace contextRef="#ctx0" brushRef="#br0" timeOffset="-200364.74">22897 10930 3249 0,'29'0'14'0,"-29"0"49"0,25 0 52 16,-25-20 55-16,31 20 9 0,-31-15-21 0,20 15-38 16,-20 0-50-16,10 0-19 0,-10-11-31 0,0 11-14 15,0 0-5-15,0 0-11 0,0 0-2 0,0 0 1 16,0 0 0-16,0 0 6 0,0 0 2 0,0 0 2 15,0 0-5-15,-14 0 3 0,14 22 3 16,-16-22-4-16,16 21 4 0,-18-7 0 0,18 1 1 16,-17 0 4-16,9 3-10 0,0 0-2 0,3 1 4 15,-1-1-4-15,0-1 9 0,6 2-1 0,-2-4-9 16,2 1 4-16,0-2-3 0,0-1 0 0,0-1-6 16,0-3-8-16,0-1 0 0,0-1 4 0,16-3 11 15,-16-3 7-15,0 1 6 0,0-1-2 0,0-1-7 16,0 0-5-16,0 0-12 0,9 0-4 0,-9-23 7 15,0 23 3-15,8-23 9 0,-8 8 6 16,6-2-4-16,-3-3 7 0,2 1-6 0,0-2 2 16,-1 0 4-16,2-2-4 0,-1 2 2 0,4 2 4 0,-1-1 8 15,0 3-1-15,0 0 8 0,4 3-7 16,-1 0-10-16,0 2-1 0,1 3-4 0,-1 1-3 16,0 4 0-16,-2-1-4 0,4 4-6 0,-6 1 1 15,3 0-1-15,-4 0 3 0,2 19 4 0,-2-19 0 16,-2 32 5-16,0-9-18 0,2 5-34 0,-3 5-24 15,-3 1-46-15,1 4-31 0,-1 0-15 0,0 2-20 16,0-2-14-16,0-2-16 0,-23-1-35 0,23-2-81 16,-20-5-123-16,20-3-146 0,-25-5 83 0</inkml:trace>
  <inkml:trace contextRef="#ctx0" brushRef="#br0" timeOffset="-199996.71">23139 11152 3329 0,'22'-4'13'0,"-2"0"10"0,3-2 34 16,-3 1 41-16,3-3 20 0,-2 4 27 0,-6 0-7 16,-3 2-23-16,-2 1-30 0,-4-1-31 0,0 2-32 15,-3 0-10-15,-1-1-3 0,1 0-4 0,-2 1 3 16,-1 0-7-16,0 0 0 0,0-2 4 0,0 2-1 16,0 0 1-16,4-3-4 0,-3 2-3 0,5-5-2 15,-1 0-1-15,4-2 2 0,1-2 2 0,0-1-2 16,4-2 2-16,-1-2-3 0,1-2 1 0,0-1 4 15,0 0-4-15,-2-1 2 0,-1 1-2 16,-2 0 1-16,2 0 0 0,-6 1-2 0,1-1-6 16,-5 2-21-16,1 1-20 0,-2 0-10 0,0 1-5 15,0 3 12-15,-28 2 18 0,28 1 9 0,-31 3 1 16,9 1 4-16,1 4-1 0,-4 0 6 0,0 0 1 16,2 22 7-16,1-22 4 0,0 33 1 0,4-10 3 15,-1 4 1-15,5 3-4 0,5 2 1 0,-2 2 0 16,6 1-10-16,2 1-30 0,3-1-36 0,0 2-33 15,0-2-33-15,0-1-14 0,24-2-26 16,-24-1-32-16,21-5-31 0,-4-2-75 0,0-3-111 0,4-3-170 16,2-8 72-16</inkml:trace>
  <inkml:trace contextRef="#ctx0" brushRef="#br0" timeOffset="-199637.68">23638 10946 2714 0,'17'-26'38'0,"-1"1"32"0,4 0 52 0,-2 4 22 15,3 1-19-15,-1 2 0 0,-6 4-31 0,-4 3-4 16,-2 3-19-16,-3 5-32 0,-2 0-26 0,0 1-21 16,-3 1-3-16,0 1-4 0,0 0 6 0,0 0 5 15,0 0-5-15,0 0 10 0,0 0 1 0,-25 0-7 16,25 17 9-16,-28-17-4 0,13 15-3 0,-5-15 3 16,1 22-3-16,-1-7-2 0,1-1 1 15,4 3 5-15,-2 0 3 0,4 1-4 0,3 2 0 16,2 0-1-16,0-2-2 0,5 1 7 0,3-1 0 15,0 1-5-15,0-2 3 0,0 0-1 0,22-3-1 16,-22 0 5-16,26 0 5 0,-12-1 20 0,5-2 33 16,-2-1 15-16,1-2 15 0,-1 0-8 0,0-2-25 15,-3-1-16-15,-1-2-20 0,-4 0-15 0,-1-3-7 16,-1 1-10-16,-2 2-7 0,-5-3 2 0,3 2 3 16,-3 1 2-16,0 5 11 0,0 0-3 15,0 3 0-15,0 3-29 0,-20 3-31 0,20 2-32 0,-20 1-60 16,20 2-32-16,-26 0-37 0,10-2-34 0,-1 0-20 15,-2-3-29-15,-1-2-65 0,2-4-95 16,-3-2-119-16,3-7 92 0</inkml:trace>
  <inkml:trace contextRef="#ctx0" brushRef="#br0" timeOffset="-199288.62">24116 10924 3324 0,'43'-24'15'0,"-6"0"55"0,0 3 27 0,-6-1 24 15,-1 0 8-15,-7 5-41 0,-7 7-31 0,-7 4-25 16,-3 4-29-16,-4-2-17 0,-2 4 6 16,0 0-2-16,-24 0 10 0,24 0-3 0,-35 0-2 15,10 0 9-15,-3 0 0 0,-1 0 3 0,-1 22-1 16,-1-22-7-16,2 25-3 0,1-9 2 0,1 4-2 16,3 1 5-16,3 0-8 0,1 0 0 0,5 1 2 15,-1-1-2-15,5-2 5 0,4 0 2 0,0 0 1 16,4-2 4-16,3-2 0 0,0-1 0 0,0 0 2 15,0-1 7-15,30 1 14 0,-30 0 13 0,29 0 4 16,-10-1-5-16,-1 2-2 0,1-1 0 0,0 0 4 16,2-1 3-16,-2-1-14 0,-4 1-12 0,1-4-15 15,-5 0-10-15,0 1-1 0,-4-1-1 0,-2-1 5 16,-5 2 2-16,0 0 2 0,0 1 7 16,0 2-6-16,-26 1-14 0,9 1-38 0,-5 0-50 15,-6-1-74-15,-6 0-73 0,-8-3-72 0,-4-1-85 16,-12-3-137-16,-8-3-266 0,-7-3 109 0</inkml:trace>
  <inkml:trace contextRef="#ctx0" brushRef="#br0" timeOffset="-198717.5">21874 11409 2301 0,'0'2'-4'0,"-22"-1"-2"16,22 1 8-16,-14-2 38 0,14 0 33 0,-9 0 26 15,9 2 17-15,-6 0-15 0,6-2-2 0,-7 2 6 16,4-2 15-16,2 1 14 0,-2-1 6 0,3 2 5 15,0-1-2-15,0-1 0 0,0 1 9 0,0-1 8 16,0 1-13-16,0 0-20 0,0 0-29 0,24-1-37 16,-24 1-21-16,30 1-21 0,-4-1-3 0,4 0-2 15,4-1 15-15,11 1 14 0,7-1-2 0,11 0 7 16,11 0-1-16,13 1-13 0,10 1-3 0,12-2 3 16,9 3 12-16,6 1 42 0,11 1 17 15,3 2-8-15,6 0-8 0,0 1-30 0,-3 2 19 16,-4-1 21-16,-6-1-2 0,-5-2 10 0,-8 1-24 15,-11-2-32-15,-13-1-18 0,-10 0-13 0,-11-3-9 16,-10-1 5-16,-10 0-1 0,-11 0-20 0,-13 0-159 16,-7 0-133-16,-9 0-108 0,-13 0-99 0,0-14 19 15,-31 14-6-15,0 0-72 0,-11-19-192 0,-10 8-94 16,-8-1 139-16</inkml:trace>
  <inkml:trace contextRef="#ctx0" brushRef="#br0" timeOffset="-198265.41">21725 11603 3021 0,'17'1'7'0,"-17"-1"1"0,0 0 0 16,0 0 9-16,0 0 23 0,0 0 30 0,0 0 29 15,0 0 28-15,0 0 2 0,0 0-2 0,0 0-6 16,0 0-23-16,0 0-19 0,0 0-23 0,0 0-16 16,0 0-6-16,0 0 2 0,0 0 21 15,0 0 14-15,0 0 18 0,0 0 3 0,0 0 0 16,0 0-2-16,0 0 3 0,0 0 4 0,17 0 2 16,-17 0 10-16,0 0-4 0,0 0 4 0,12 0-11 15,-1 10-15-15,5-10-21 0,1 0-12 0,6 8-13 16,5-8-5-16,6 0-4 0,10 4-14 0,8-4-5 15,7 0-14-15,16 3-8 0,8-3 8 0,15 3-4 16,10-2 18-16,9 3 24 0,8 1 29 0,4-1 29 16,9 2 30-16,3 1 29 0,5-3-29 0,-5 2-3 15,-3 1-34-15,-5 0-29 0,-3 0 23 0,-7 3 7 16,-10-2-11-16,-11 1-5 0,-10 1-35 16,-10 0-29-16,-8-1-3 0,-8-3-4 0,-14-1-1 15,-7-1 0-15,-11-2-12 0,-10-1-132 0,-9 0-180 16,-6-1-165-16,-7 0-93 0,-2 0 34 0,0 0 28 15,-30 0 9-15,9 0-113 0,-7 0-296 0,-5 0 77 16,-2 0 158-16</inkml:trace>
  <inkml:trace contextRef="#ctx0" brushRef="#br0" timeOffset="-187672.73">9420 3084 3636 0,'-13'13'6'0,"3"-13"16"0,-1 0 21 0,3 0 33 15,-1 0 23-15,-1 0 11 0,3 0 5 16,-1 0 0-16,-1 0 1 0,1 19-5 0,0-19-3 16,3 0-17-16,2 0-17 0,0 0-18 0,2 0-12 15,-2 0 0-15,3 0 18 0,0 9 32 0,0-9 42 16,0 0 36-16,0 0 9 0,24 0-3 0,-3 5-25 15,5-5-35-15,14 8-27 0,5-4-31 0,14 0-21 16,9 2-8-16,8-1-1 0,5 1 7 0,1 1 10 16,2 0 3-16,-7 0-8 0,-2 0-11 0,-12-1-13 15,-7 1-13-15,-11-2-7 0,-11 0-2 0,-9-2-12 16,-8-1-87-16,-9-1-100 0,-4-1-120 0,-4 0-76 16,0 0 2-16,0 0 11 0,-21 0 5 15,21 0-63-15,-31 0-80 0,9 0-191 0,-3 0-187 0,-3 0 149 16</inkml:trace>
  <inkml:trace contextRef="#ctx0" brushRef="#br0" timeOffset="-186620.73">7462 2737 4828 0,'14'0'21'0,"-2"0"59"0,-1 0 70 0,-3-17 75 15,1 17 72-15,-4-16 13 0,-2 16-8 0,-2 0-28 16,-1 0-51-16,0-10-46 0,0 10-48 0,0 0-45 15,0 0-49-15,0 0-25 0,-15 0-12 0,15 0 0 16,-20 23 12-16,6-4 7 0,-3 5 0 0,-2 7 9 16,-3 6 0-16,1 7-4 0,2 3-3 15,2 5-8-15,3 0-2 0,6 1-4 0,2-2 1 16,3-4-4-16,3-2 0 0,0-5 5 0,0-5-6 16,0-5 4-16,0-8 1 0,0-4 4 0,0-6 10 15,0-6 1-15,0-6-7 0,0 0-17 0,0-23-25 16,0-1-22-16,-20-7-16 0,20-9 1 0,-17-9 12 15,17-7 15-15,-17-4 18 0,17-4 7 0,0 0 10 16,0 1 12-16,0 2 37 0,0 5 28 0,0 5 28 16,34 7 21-16,-16 4 12 0,4 5 18 0,0 7 14 15,3 3-20-15,-1 6-43 0,-3 3-47 16,0 2-43-16,-2 3-12 0,-2 5-2 0,-5 2 0 0,-1 1 0 16,-3 3 0-16,0 0 0 0,-2 0 0 15,-1 19 0-15,2-19 0 0,-2 35 0 0,3-7 0 16,-2 5 0-16,5 8 0 0,-3 4 0 0,1 6 0 15,0 2 0-15,2 2 0 0,0 1 0 0,-2-2 0 16,4-4 0-16,-1-2 0 0,0-6 0 0,2-4 0 16,-3-7 0-16,2-4 0 0,-3-7 0 0,0-3 0 15,-2-7 0-15,-4-3 0 0,1-4 0 0,-2-3 0 16,-2 0 0-16,3 0 0 0,-1-24 0 0,0 24 0 16,1-31 0-16,1 9 0 0,1-3 0 0,-1-4 0 15,1-1 0-15,0-2 0 0,1-3-25 0,-1 1-46 16,1-1-56-16,0 0-72 0,0 3-65 0,1 2-68 15,-2 2-124-15,1 4-120 0,0 3-46 16,0 4-30-16,-4 2-14 0,0 4-20 0,-2 4-177 16,2 3-128-16,-3 0 191 0</inkml:trace>
  <inkml:trace contextRef="#ctx0" brushRef="#br0" timeOffset="-186244.73">7842 3047 4552 0,'28'8'37'0,"-11"-3"73"15,0-4 82-15,0-1 103 0,3 0 46 0,-2 0 6 16,-2 0-25-16,1-19-54 0,-5 19-56 16,1 0-55-16,-4 0-52 0,-3 0-41 0,1-11-30 15,-3 11-25-15,-1 0-8 0,0 0-7 0,0 0 0 16,1 0 2-16,-3-6 2 0,2 6-2 0,2 0 1 16,-2 0-19-16,2 0-23 0,-2 0-20 0,3 0-19 15,-1-5-2-15,-1 4 16 0,1-3 19 0,0 1 16 16,-2-1 25-16,1 0 3 0,-1-1-2 0,0-2 10 15,-1 1-7-15,0-2 3 0,-2-1 10 0,0-1-11 16,1 2 4-16,-1-2 0 0,0 2-37 0,0 2-42 16,0 0-44-16,0 2-49 0,0 1 5 0,0 2 33 15,-17 1 44-15,17 0 42 0,-17 0 23 0,17 0 13 16,-25 24 0-16,10-24 4 0,-2 28 9 0,0-10-5 16,1 2 4-16,-1 4 8 0,3 1-7 15,0 1 2-15,0 0-7 0,5 0 0 0,0 1 0 16,1 0-1-16,3-2 5 0,2-1-13 0,2-1-75 15,1-1-71-15,0-3-64 0,0-2-70 0,0-1-6 16,21-4-56-16,-21-3-90 0,19-4-99 0,-19-4-280 16,29-1-66-16,-9 0 155 0</inkml:trace>
  <inkml:trace contextRef="#ctx0" brushRef="#br0" timeOffset="-185772.73">8208 2999 3908 0,'1'-21'57'0,"-1"-1"51"16,2 2 47-16,-1 2 48 0,1 1-22 15,2 0-14-15,-2 4-33 0,-1 4-46 0,-1 2-39 16,0 4-43-16,0 2-18 0,0 1-3 0,0 0-3 16,0 0 6-16,0 16 0 0,0-16 4 0,0 25 6 15,0-9 4-15,0 3 1 0,0 3 1 0,0 1-5 16,0 1-3-16,0 0-4 0,25-1 0 0,-25-1 1 16,17-2 3-16,-17-3 0 0,14-2 0 0,-14-2-5 15,16-3 8-15,-16-2 8 0,9-2 5 0,-9-4 8 16,8 0-5-16,-8-2-3 0,9 0-7 0,-4 0 5 15,1 0-10-15,0 0 10 0,2-19 15 0,0 19 28 16,-1-16 43-16,1 16 29 0,1-18 33 0,1 18 10 16,-4-21-3-16,0 10-9 0,0 2-22 15,-1 0-34-15,0 1-32 0,-1 3-38 0,-2 0-23 16,1 5-20-16,-1-5-10 0,-1 5-7 0,2 0 1 16,-1 0-2-16,-1 0 12 0,1 20 25 0,3-20-10 15,1 30 15-15,-2-10-10 0,4 4 1 0,0 2-1 16,1 2-10-16,0 0-38 0,2-2-27 0,-1 0-3 15,-3-4-1-15,1-2 44 0,-2-4 17 0,-1-3 22 16,0-4 8-16,1-3 10 0,-2-4-2 0,4-2-4 16,2 0 11-16,-1 0-4 0,3-23 28 0,2 23 7 15,2-30-1-15,-2 10 6 0,0-3-17 16,-5-1-2-16,0 0-14 0,-1-2-8 0,1 0-16 0,-3 0-15 16,-1-1 3-16,0 3-6 0,-2 1-2 15,2 1-79-15,-2 4-99 0,0 0-94 0,-3 3-105 16,0 4-34-16,0 2-56 0,0 3-71 0,0 2-62 15,0 4-182-15,-24 0-119 0,24 0 168 0</inkml:trace>
  <inkml:trace contextRef="#ctx0" brushRef="#br0" timeOffset="-185200.73">7231 3507 3141 0,'0'0'9'0,"-19"12"9"15,19-12 20-15,0 0 52 0,0 0 31 0,-14 8 19 16,14-8 3-16,0 10-29 0,-15-4-20 0,15 0-9 16,-10 1-10-16,10 1-12 0,-7-4-6 0,7 1-18 15,-5 0 0-15,5 0 5 0,0-1 9 0,0-1 27 16,0 3 7-16,0-3 1 0,29 2-8 0,-10-2-4 16,6 1-5-16,9 0 12 0,6-3-12 15,11 1-1-15,8-2 9 0,5 0 0 0,12 0 54 16,3 0 6-16,8 0-1 0,1 0-21 0,10 0-65 15,7 0-37-15,4 0-10 0,4 0 84 0,-5 0 60 16,-2 0 39-16,-5 0-7 0,-8 0-86 0,-13 0-58 16,-13 0-29-16,-11 0-8 0,-14 0-33 0,-10 0-77 15,-5 0-128-15,-12 0-143 0,-3 0-100 0,-5 0-59 16,-6 0-42-16,-1 0-32 0,0 0-82 0,-35 0-297 16,8 0 171-16</inkml:trace>
  <inkml:trace contextRef="#ctx0" brushRef="#br0" timeOffset="-184908.73">7359 3842 3947 0,'0'12'5'16,"0"-1"23"-16,0-4 53 0,21-2 57 0,-21-5 47 16,28 0 42-16,-28 0 13 0,29 0 2 0,-12 0 1 15,-1 0 8-15,1 0-32 0,0 0-9 0,3 0-17 16,5-20-26-16,1 20-19 0,5-23-34 0,8 9-19 15,7 0-29-15,10-3 23 0,8 1 18 16,8 0 20-16,8 4 13 0,9-1-27 0,9 4-26 0,8 3-44 16,5 6-34-16,9 0-10 0,4 0 16 15,-2 18 41-15,-3-18 15 0,-5 24-1 0,-11-24-22 16,-13 24-35-16,-15-24-12 0,-16 19-7 0,-17-19-8 16,-13 11-60-16,-10-11-73 0,-8 0-75 0,-8 0-103 15,-3 0-113-15,0 0-105 0,-41 0-77 0,13 0-73 16,-7 0-86-16,-12-22-244 0,-7 5-76 0,-10-2 186 15</inkml:trace>
  <inkml:trace contextRef="#ctx0" brushRef="#br0" timeOffset="-184144.73">7933 2413 2368 0,'0'-2'52'0,"2"0"29"16,-1 1 47-16,1 0 44 0,-1 1-5 0,1-2 27 15,-2 2 0-15,1 0 9 0,-1 0-5 0,2 0-10 16,-2 0-2-16,0 0-14 0,0 0-15 0,0 0-27 16,0 0-21-16,0 0-23 0,0 0 1 15,0 0 6-15,0 0-8 0,0 0-7 0,0 0-19 16,0 0-21-16,0 11 10 0,0-11 35 0,0 0 46 15,0 13 20-15,0-5-7 0,0 3 1 0,0 5-28 16,0 1-8-16,0 7 34 0,0 0-24 0,0 5-14 16,0 4-7-16,0 5-41 0,0 2-20 0,0-1-12 15,0 4-2-15,0-1-12 0,-17 0-1 0,17-1 1 16,0-3 1-16,-11-3-1 0,11-2 2 0,0-5-3 16,-9-1-10-16,9-4 4 0,-6-4-22 0,6-3-73 15,-5-4-82-15,2-2-110 0,1-4-84 0,-1 0-23 16,3-5-24-16,-3-1-41 0,1 0-103 0,-2 0-136 15,-2-21-393-15,3 21 130 0,-4-26 207 16</inkml:trace>
  <inkml:trace contextRef="#ctx0" brushRef="#br0" timeOffset="-171512.73">6963 2267 2230 0,'1'0'21'15,"-1"0"40"-15,2-17 37 0,-1 17 49 0,-1-10 23 16,2 10 3-16,-2-10 9 0,0 10-10 0,0-7-9 16,0 7-16-16,0-4-22 0,0 4-24 0,0-3-27 15,0 3-19-15,0 0-20 0,0 0-18 0,0 0-8 16,0 0-9-16,0 0-6 0,0 0-5 0,0 0 2 16,0 0-6-16,0 0 0 0,0 0 8 15,0 14-1-15,0-14 5 0,0 21 4 0,0-5 5 0,0 4 51 16,0 5 13-16,0 6 23 0,0 4 15 0,0 5-52 15,0 3 35-15,0 9-17 0,-20 5-16 16,20 3 13-16,-13 6-11 0,13 1 12 0,-9 0 1 16,9 1-11-16,0 1-34 0,0-6-17 0,0-4-4 15,0-4 1-15,0-5 2 0,0-4-7 0,0-4 7 16,20 0 5-16,-20-5-15 0,16-3 3 0,-16-4-1 16,0-2-5-16,10-5 6 0,-10-1 6 0,0-3-10 15,0-3-14-15,0-4-27 0,0-2-18 0,-18-3-27 16,18-2-15-16,0-1-2 0,-17-2-54 0,17-2-92 15,0 0-124-15,-11 0-140 0,11-24-198 0,0 9-191 16,-11-4 152-16</inkml:trace>
  <inkml:trace contextRef="#ctx0" brushRef="#br0" timeOffset="-170140.73">6902 2209 2264 0,'-6'0'9'16,"3"-3"7"-16,0 3 12 0,1 0 25 0,2 0 14 15,0 0 19-15,0 0 26 0,0 0 2 0,0 0-3 16,0 0-10-16,0 0-20 0,0 0-19 0,0 0-9 15,0 0-6-15,0 0-5 0,0 0 5 0,0 0 0 16,0 0-1-16,0 0 5 0,0 0 5 0,0 0 2 16,0 0 5-16,0 0-3 0,0 0-8 15,0 0-4-15,0 0-4 0,0 0-6 0,11 0 0 16,-11 0-7-16,0 0-6 0,0 0-11 0,14 0-10 16,-6 0-2-16,1 10 1 0,5-10-3 0,1 0 3 15,4 0-4-15,4 0-3 0,2 8 8 0,0-8-4 16,6 0 2-16,0 5 0 0,5-4 2 0,2-1 1 15,1 2 2-15,3 0 7 0,3-1-1 0,1 0 8 16,1-1-1-16,-1 0-5 0,-1 0-2 0,-1 0-7 16,-1 0 3-16,-2 0-4 0,-1 0 0 0,-3 0-2 15,2 0 8-15,-2 0 13 0,0 0 6 16,4 0 5-16,-1 0-13 0,2 0-10 0,-2-10-8 0,5 10-7 16,-2 0 3-16,2 0-4 0,2 0 2 15,-1 0 1-15,4 0 0 0,-3-6 2 0,1 6-2 16,-3 0 1-16,1-3 1 0,-3 3-1 0,-1-2 1 15,-6 0 0-15,-3 1-1 0,-6 0 4 0,1-3-3 16,-4 2 1-16,-3-1 0 0,-4-1-4 0,-1 1 3 16,1 0 4-16,-3-1-1 0,-2 1 1 0,1-1-2 15,-2 1-5-15,-2-1 1 0,0 0-3 0,-1 1-1 16,0 0 2-16,1-1 2 0,0 1 1 0,-1-1-1 16,0 1-2-16,1 0 0 0,-1-1 1 0,0 1 2 15,-1 1 2-15,0 0 0 0,0-2-3 0,1 1-3 16,0 1 4-16,-2 0-6 0,0 0 8 0,2 0 0 15,-2 1-1-15,-1 0 1 0,1-1-2 16,-3 1 3-16,0-1-4 0,2 1 2 0,-1 0-1 16,0 0-1-16,-3 1 6 0,1-1 17 0,-1 0 19 15,1 1 9-15,-2-1 10 0,0 1-9 0,0-2-10 16,0 2-5-16,0 0-16 0,0 0-1 0,0 0-7 16,0 0 0-16,0 0 3 0,0 0-8 0,0 0-1 15,0 0-3-15,0 0-4 0,0 0 2 0,0 0-4 16,0 0-6-16,0 0 5 0,0 0-7 0,0 0 0 15,0 0 7-15,0 0-8 0,0 0 7 0,0 0 2 16,0 0-3-16,0 0 5 0,0 16 1 0,0-16 0 16,0 15 1-16,0-5 1 0,0 2 2 15,0 1-1-15,0 2-2 0,0 1 5 0,0 2-7 16,0 0 0-16,12 3 7 0,-12-1-6 0,0 3 1 16,0 1 7-16,0 0-4 0,0 1 0 0,0 3 4 15,11 2-3-15,-11 2-15 0,0-1 6 0,5 4 0 16,-5 2-2-16,1 3 9 0,1 2 0 0,-2 3-5 15,0-1 4-15,0 1 4 0,0 2 2 0,1 0-3 16,1-3-4-16,-1-1 2 0,1-3 0 0,1 0-1 16,0-3 7-16,2-1 1 0,-4-2-2 0,2-2 4 15,2 0 0-15,-3-4-10 0,-1 0 2 16,1 0 0-16,-2-3 1 0,0 0 7 0,0-1-8 16,0-1 5-16,0-2-10 0,0 2 8 0,0-5 0 15,-19 2-8-15,19-3 8 0,0 0-9 0,0-1 7 16,-11 1 9-16,11 0 49 0,0-4-3 0,0 4-2 15,-6-2-4-15,6 0-58 0,0 0 5 0,0-1-3 16,0 0 2-16,0-2 2 0,0 1-8 0,0 0 9 16,0-1-10-16,0 0 11 0,0-2-2 0,0 2-3 15,0-2 7-15,0-1-6 0,0-1 7 0,0-1-3 16,0-1 0-16,0 0-3 0,0-1 0 0,0-1 1 16,0-2-5-16,0 0 9 0,0 0-2 0,0-2 6 15,0 0 3-15,0 0-8 0,0 0 5 0,0 0-2 16,0 0-4-16,0 0-73 0,0 0-88 0,0 0-138 15,0-16-205-15,0 16-190 0,0-23-422 16,0 3 134-16</inkml:trace>
  <inkml:trace contextRef="#ctx0" brushRef="#br0" timeOffset="-169296.73">6936 3567 2171 0,'0'0'19'16,"0"0"7"-16,0 0 22 0,0 0 19 0,0-11 7 15,0 11 13-15,0 0 6 0,0 0-2 0,0 0-11 16,0 0-15-16,0 0-22 0,0 0-14 0,0 0-8 16,0 0 0-16,0 0 6 0,0 0-3 15,0 0 0-15,0 13 6 0,0-13 2 0,0 0 11 16,0 0 15-16,0 0 8 0,0 0 9 0,0 0 6 16,0 0 1-16,0 0 0 0,0 0-14 0,0 0-8 15,0 0-16-15,25 0-18 0,-25 0-1 0,23 0-2 16,-7 0 3-16,2 0 5 0,6 0 3 0,0 0-7 15,0 0-3-15,-1 0-5 0,-1 0-5 0,-2 0 0 16,-5 0-8-16,-2 0-2 0,-2 0 1 0,-4 0-6 16,-2 0 6-16,-3 0 4 0,-1 0-4 0,-1 0 4 15,0 0-4-15,0 0-2 0,0 0 4 0,0 0-1 16,0 0 0-16,0 0-1 0,0 0-3 16,0 0-3-16,0 0-25 0,0 0-65 0,0 0-92 15,0-9-115-15,0 9-124 0,0 0-247 0,0 0-167 16,0 0 116-16</inkml:trace>
  <inkml:trace contextRef="#ctx0" brushRef="#br0" timeOffset="-152550.73">19181 3260 2792 0,'0'0'52'0,"0"0"52"0,0 0 44 0,0 0 49 16,0 0-8-16,0 0-6 0,0 0-5 0,0 0-6 16,0 0-6-16,0 0-7 0,0 0-6 0,0 0-14 15,0 0-13-15,0 0-20 0,0 0-26 0,0 0-18 16,0 0-30-16,0 0-21 0,0 0-9 0,0 0-13 15,0 0 0-15,0 0-4 0,0 0-3 0,0 0 0 16,0 15 3-16,0-15 4 0,0 0 1 0,0 0 5 16,0 14 1-16,0-14 10 0,17 14 27 15,-17-6 45-15,0 0 17 0,14 0 44 0,-14-1 39 16,12 1 2-16,-4-2 19 0,4-2-24 0,5 0-41 16,4-4-44-16,6 0-30 0,3 0-10 0,10 0-8 15,4-22 23-15,7 22 22 0,0-25-11 0,2 8-13 16,4-3-39-16,0-1-31 0,4-1-5 0,4-1-3 15,5-3 10-15,1 1-3 0,3-3 3 0,10 2 2 16,1 0 1-16,2 1 6 0,0 0 1 0,-5 2 5 16,-4 0-3-16,-5 2 0 0,-11 0-4 0,-2 2-1 15,-10 2-1-15,-7 1-2 0,-6 3-6 0,-6 0-4 16,-1 2-113-16,-8 3-136 0,-4 0-140 16,-4 5-147-16,-3-1-59 0,-5 3-32 0,-1 1 20 15,-5 0 9-15,0 17-74 0,0-17-91 0,-31 31 127 16</inkml:trace>
  <inkml:trace contextRef="#ctx0" brushRef="#br0" timeOffset="-151830.73">19032 3456 3894 0,'0'-4'49'15,"28"-1"76"-15,-28 0 71 0,20 0 67 0,-8-3 9 16,-12 2-17-16,25 2-17 0,-25 0-3 0,20-1-3 16,-20 3-9-16,13 0-16 0,-13 1-38 0,4-1-38 15,-4 0-45-15,0 1-35 0,4 1-28 0,-4 0-20 16,0 0-7-16,0 0-9 0,0 0-8 0,0 0-1 16,0 0 1-16,0 0 1 0,0 0 12 15,0 17 7-15,-14-17 0 0,14 20 5 0,0-7-4 16,0 3-2-16,-13 1 3 0,13 2 1 0,0 2-3 15,0 0 1-15,0 1 0 0,0-1 4 0,23-1 7 16,-23 1-3-16,21-2 6 0,-21-2 7 0,29-3 53 16,-9-4 39-16,2-2 11 0,7-3-4 0,5-5-54 15,13 0-37-15,7 0-16 0,7-23-12 0,7 23-5 16,8-31 12-16,6 9 32 0,8 2 17 0,5-1 8 16,5 3-18-16,6 0-31 0,7 0-17 15,5 2-3-15,-4 2 14 0,1-2 8 0,-6 2 16 0,-2-1 16 16,-13-2 12-16,-5 1-5 0,-15 0-9 0,-7 0-13 15,-4 1-15-15,-5 1-5 0,-4-1-3 16,-6 2-4-16,-5 2-3 0,-2-2-6 0,-9 5-2 16,-4-1-3-16,-8 2-39 0,-3 3-100 0,-4 0-152 15,-9 2-228-15,0 2-190 0,-4-2-72 0,0 2-6 16,0 0 67-16,-21 0-9 0,21 21-266 0,-37-21 158 16</inkml:trace>
  <inkml:trace contextRef="#ctx0" brushRef="#br0" timeOffset="-131848.73">10226 2949 2994 0,'-11'-8'44'0,"3"-1"28"0,8 2 22 15,-9 1 37-15,9 0-11 0,0 2 7 16,-6 0 25-16,6 3 11 0,0 1 8 0,0 0 7 16,0 0-21-16,0-2-28 0,0 2-34 0,0-1-39 15,0 1-23-15,0 0-22 0,0 0-15 0,0 0-3 16,0 0-6-16,0 0-6 0,0 0 9 0,0 0 0 16,15 0 4-16,-15 18 9 0,19-18-8 0,-3 27 6 15,5-8-2-15,6 2 0 0,5 5 4 0,2-1-5 16,3 2-2-16,2-1 0 0,-2-1 8 0,-2-2-6 15,-4-2 3-15,-4-2 1 0,-5-1-7 0,-3-5 4 16,-5-1-3-16,-3-3 6 0,-5-1 0 16,-3-4 16-16,-2 1 14 0,-1-2 27 0,0-1 25 15,0 1 23-15,0 0 24 0,-27 0-8 0,27 1-12 16,-30 1-28-16,11 0-34 0,-1 1-19 0,-1 1-19 16,0-1-8-16,-2 2-4 0,0-1 0 0,3 4 0 15,-2-2 8-15,0 1 0 0,4-1-4 0,-1 2 4 16,1 0-12-16,-1-1 4 0,3-1-1 0,1 0 1 15,3-1 3-15,-1 2 1 0,2-3-4 0,0 3-83 16,2-1-57-16,1-2-68 0,1 0-64 0,0 1 4 16,3 0-30-16,-4-3-38 0,3 1-39 0,2-2-49 15,-3 0-112-15,1-2-295 0,1-2 106 0</inkml:trace>
  <inkml:trace contextRef="#ctx0" brushRef="#br0" timeOffset="-122526.73">10480 6738 2495 0,'11'6'13'16,"-11"-6"4"-16,0 1 6 0,0 0 5 0,8-1-4 15,-8 0 6-15,0 0 5 0,0 0-1 0,0 0-4 16,0 2 0-16,0-2-2 0,0 0 3 0,0 1 0 15,0-1 0-15,0 1 8 0,0 1 6 0,0-1 3 16,0 1 13-16,0 0 8 0,0 0 9 0,0 1 16 16,0-2 11-16,0 2 4 0,0-1 8 15,17 0-4-15,-17 0-17 0,12-2-17 0,-1 2-25 16,3 0-16-16,3 0-11 0,3-1-8 0,2 1 3 16,6 0-5-16,6 1 0 0,6 0-4 0,5-2-9 15,10 3 2-15,4-1 3 0,10 1-3 0,13 1 9 16,7-1 3-16,5 2 6 0,4 1 24 0,0-1 10 15,-1 0 7-15,-2 2-1 0,-5-3-15 0,-5 3-8 16,-4-1 11-16,-7 0 4 0,-4-3 7 0,-3 1 33 16,-5-1 18-16,-8 0 30 0,-9-1 22 0,-8-3-18 15,-9 1-35-15,-9-1-45 0,-7 0-42 0,-6 0-18 16,-4 0-8-16,-2 0-4 0,0 0 4 0,0 0-8 16,0 0-4-16,0 0 1 0,0 0-4 15,0 0 0-15,0 0-100 0,0 0-69 0,0 0-93 16,0 0-116-16,0 0-46 0,0 0-123 0,-16 0-243 15,16 0-180-15,-9 0 149 0</inkml:trace>
  <inkml:trace contextRef="#ctx0" brushRef="#br0" timeOffset="-76463.73">1510 2369 3764 0,'17'14'37'0,"-3"-14"41"0,-5 0 47 16,-9 9 39-16,14-9-11 0,-14 0-11 0,0 0-25 16,0 0-27-16,0 0-22 0,0 0-30 15,0 0-19-15,0 0 20 0,0 0 0 0,0 0-4 16,-17 19-1-16,17-5-33 0,-20 3-10 0,6 5 2 15,-1 5-12-15,-2 1-1 0,0 8 8 0,6 5 10 16,0 3 15-16,11 5 4 0,-9 5-4 0,9 2-76 16,0 1-55-16,0 1-74 0,26-3-89 0,-26-2-43 15,18-6-79-15,-18-5-67 0,16-5-114 0,-16-5-237 16,0-8 113-16,0-5 138 0</inkml:trace>
  <inkml:trace contextRef="#ctx0" brushRef="#br0" timeOffset="-76043.73">1378 2408 4438 0,'25'-26'39'0,"-2"2"46"0,-6 4 52 0,0 2 60 16,-4 1 10-16,-5 2-12 0,1 5-25 0,-9 5-56 16,6 2-49-16,-6 2-43 0,0-1-41 0,0 2-4 15,0 0-3-15,0 0 4 0,0 0 18 0,-29 26-3 16,29-26 3-16,-30 27 3 0,8-10-6 0,-1 3 3 15,-3 1 6-15,4 2 0 0,-1-2-7 0,0 1 6 16,6-1-6-16,0-1-4 0,4-2-14 0,2-2-26 16,2-3-10-16,4-2 7 0,-1-2 31 15,6-3 28-15,0-4 20 0,-3 0 8 0,3-2-10 16,0 0-9-16,0 0-8 0,20-17-5 0,-20 17-4 16,23-23 6-16,-6 8-5 0,1-1 5 0,2-3 30 15,3 1 35-15,-1-2 43 0,-1 0 40 0,4 1 2 16,-2-2 1-16,-2 2 17 0,2 1-18 0,-1 1 2 15,-4 0-20-15,2 1-29 0,-6 2-20 0,3 2-16 16,-4 1-15-16,-2 3-30 0,-4 1-15 0,0 2-14 16,-4 3-18-16,0 0-5 0,-3 2-11 0,0 0-20 15,0 0-12-15,0 0 4 0,4 19 6 0,-1-19-48 16,4 28-27-16,2-7-82 0,2 3-74 0,1 4-30 16,4 5-44-16,-4 1-6 0,5 2-44 15,-3 0-39-15,-5 0-61 0,1 3-107 0,-3 0-289 16,-3-1 66-16,3-4 152 0</inkml:trace>
  <inkml:trace contextRef="#ctx0" brushRef="#br0" timeOffset="-75590.73">1938 1940 4088 0,'9'-20'57'0,"-1"3"32"0,-5 1 26 0,0 3 29 16,0 1-49-16,2 1-28 0,-2 4-28 0,-3 2-31 15,0 5-16-15,0 0-12 0,0 0 0 0,0 0 1 16,0 0 5-16,0 0 9 0,-17 25 10 0,17-11 2 16,-20 4-1-16,20 2-9 0,-27 5-32 0,14 1-9 15,-5-2-5-15,5 2 2 0,-3-1 19 0,2-3 7 16,0-2 6-16,5-2 6 0,1-4 3 0,2-2 0 15,1-3 1-15,2-2 4 0,3-2 4 0,0-1 7 16,0-3 2-16,0 0-4 0,0-1 0 0,0 0-6 16,25 0 1-16,-25 0 32 0,26 0 11 15,-9-16 23-15,0 16 19 0,0 0-11 0,2-16 15 16,-2 16 8-16,-3-11 19 0,-3 11 24 0,0-13 7 16,-5 13 6-16,3-12-1 0,-4 7-27 0,0 5-22 15,-4-8-31-15,2 6-39 0,-3-1-26 0,0 2-20 16,3 1-15-16,-3 0-10 0,0 0-4 0,0 0-23 15,0 0-42-15,0 0 7 0,0 0 8 0,0 21-11 16,0-21 2-16,0 28-50 0,0-9-49 0,0 4-22 16,0 2-20-16,0 2-41 0,0 1-44 0,0 2-46 15,0-2-65-15,0-1-86 0,17-2-210 0,-17-3-7 16,0-1 137-16</inkml:trace>
  <inkml:trace contextRef="#ctx0" brushRef="#br0" timeOffset="-75014.73">2343 1968 3815 0,'27'-27'38'0,"-2"-1"61"0,-3 4 81 0,-3 1 81 16,-1 1 16-16,-4 1-11 0,-5 4-42 0,1 7-29 16,-6 0-50-16,-1 6-46 0,-1-2-49 0,-2 3-61 15,0 0-8-15,0 2-4 0,0 1 4 0,0 0 1 16,-31 0-39-16,31 0-36 0,-37 0-23 0,12 17-13 15,0-17 22-15,-1 14 28 0,-4-14 16 16,4 19 12-16,1-9 16 0,2 1 7 0,3 2 12 16,3-4 9-16,3 1 5 0,1-1 1 0,3-1-3 15,0-3 5-15,6 0 0 0,1-1 11 0,-1-3 2 16,4 1-1-16,0-2 26 0,0 1 7 0,0-1 26 16,0 0 23-16,0 1-3 0,0-1 8 0,0 0-12 15,0 0-18-15,0 0-22 0,14 0-27 0,-14 0-14 16,0 0-10-16,0 0-5 0,0 0-5 0,0 0-11 15,0 0-2-15,0 0 6 0,0 0 7 0,7 0 10 16,-7 17 7-16,0-17-9 0,4 18 0 0,-4-7 4 16,2 3-1-16,-1-1 10 0,-1 3 3 15,0-2-9-15,0 0-4 0,0-1-4 0,0 0-12 16,0-2 5-16,0-3 1 0,0 1 6 0,0-3 8 16,0-2 1-16,0-1 0 0,0 0-3 0,0-3 7 15,0 1 6-15,0-1 3 0,0 0-3 0,0 0-1 16,0 0-8-16,24 0 11 0,-24 0 18 0,29 0 13 15,-9-17 28-15,0 17 16 0,4 0 9 0,-3-10 1 16,-1 10 0-16,1 0-16 0,-1 0-12 0,-3 0-18 16,-5 0-21-16,-1 0-19 0,0 0-13 0,-5 0-17 15,0 0-4-15,-1 0-4 0,0 0-3 0,-5 0 13 16,1 0 4-16,-1 17 16 0,0-17 3 0,0 19 0 16,0-5 2-16,0 0-9 0,-23 4 4 15,23 1 0-15,-23 0-81 0,7 3-57 0,-1-3-87 16,-3 3-75-16,-3-1-10 0,-4-1-46 0,-1-1-54 15,-4 0-80-15,1-1-97 0,-5-4-195 0,2-3-142 16,0-5 155-16</inkml:trace>
  <inkml:trace contextRef="#ctx0" brushRef="#br0" timeOffset="-74666.73">2770 2098 3004 0,'-24'0'10'15,"24"0"25"-15,-13 0 53 0,13 0 52 0,0 0 50 16,0 0 27-16,0 0-13 0,0 0-27 0,0 0-35 16,0 0-38-16,0 0-28 0,0 0-21 0,0 0-12 15,0 0-6-15,0 0 5 0,0 0 13 0,0 0 11 16,0 0 14-16,0 0 21 0,0 0 17 0,0 0-1 15,0 0-17-15,0 0-40 0,16 0-32 0,-16 0-22 16,25 0-6-16,-8 0 16 0,3 0 33 0,6 0 35 16,0 0 21-16,4 0 25 0,-2-12-15 15,-3 12-3-15,-2 0-6 0,-1-10-31 0,-7 10-19 16,-1 0-31-16,-6-8-18 0,0 8-4 0,-7 0-27 16,-1-5-99-16,0 5-102 0,0 0-105 0,0-1-110 15,0 1-49-15,0 0-57 0,0 0-95 0,-18 0-193 16,18 0-100-16,0 0 163 0</inkml:trace>
  <inkml:trace contextRef="#ctx0" brushRef="#br0" timeOffset="-74226.73">3456 2051 4544 0,'15'-16'38'0,"2"16"65"0,-1-24 106 15,-1 24 140-15,1-27 100 0,-4 27 44 0,-3-20-22 16,-1 20-83-16,-3-11-106 0,3 11-82 0,-7-7-70 16,1 7-49-16,-2 0-29 0,0-5-23 0,0 5-14 15,0 0-8-15,0-4-9 0,0 4-1 0,0 0-2 16,-17 0 4-16,17 0 0 0,-17 0-2 0,3 0 2 16,-3 23-1-16,-4-23-2 0,-5 24-42 0,-3-8-7 15,-1 1-7-15,1 2-11 0,-2 2 9 0,-2 1-1 16,4 1-26-16,1 1-17 0,1-1 12 0,4 1-24 15,3-1-5-15,3 1 11 0,3-1-26 16,3-2 3-16,5 1 23 0,1-4 19 0,5 0 42 16,0 0 27-16,0-3 19 0,0 1 1 0,22-5 9 15,-22-1 0-15,23 0-1 0,-23-3 7 0,25-2 0 16,-25 0 6-16,22-3 6 0,-22-1 6 0,17-1 5 16,-17 0-3-16,14 0-17 0,-14 0-3 0,11 0-6 15,-7-16-3-15,1 16 8 0,1 0-5 0,-3-20-4 16,2 20 1-16,-2-17-3 0,0 17-2 0,-1-16-5 15,-1 16-37-15,-1-15-60 0,0 8-89 0,0 0-78 16,0 1-47-16,-21 2-37 0,21 0-9 0,-25 1-37 16,8 0-49-16,1 2-36 0,-1 1-56 15,2 0-115-15,1 0-146 0,3 0 131 0</inkml:trace>
  <inkml:trace contextRef="#ctx0" brushRef="#br0" timeOffset="-73851.73">3842 2209 4058 0,'9'-13'37'0,"0"-2"44"0,1 1 71 0,1 1 60 0,-2-3 25 16,-1 4 15-16,-2 2-11 0,0 3-23 0,-3 1-54 16,0 2-59-16,-1 1-63 0,-1 2-51 15,1-1-14-15,-2 2-12 0,0 0-3 0,0 0 2 16,0 0 0-16,0 0 0 0,0 0 11 0,0 18 8 15,0-18 10-15,0 18 11 0,0-18-10 0,0 26-4 16,-20-11-7-16,20 2-16 0,0 0-15 0,-17 0-6 16,17-1-10-16,-16 0-1 0,16-2 14 0,-15-1 13 15,5-2 7-15,-2-2 17 0,-1-2 14 0,-4-2-3 16,2-1 13-16,-4-3-6 0,-1-1-1 0,-3 0-1 16,3-18-7-16,1 18 11 0,1-26-5 0,1 10-1 15,3-2 1-15,4-2-7 0,4-2 4 0,3 1 0 16,3-1-4-16,0 0-1 0,0 2-6 0,22 0 0 15,-22 0 0-15,31 2-3 0,-11 2-21 16,2 4-33-16,1 2-50 0,0 3-74 0,-1 2-84 16,-2 2-84-16,0 3-70 0,-6 0-54 0,0 0-82 15,-5 28-185-15,-1-28 45 0,-8 28 131 0</inkml:trace>
  <inkml:trace contextRef="#ctx0" brushRef="#br0" timeOffset="-72331.73">2815 2542 3314 0,'2'-1'72'16,"0"-1"42"-16,-2 1 42 0,1-1 50 0,-1 0-24 16,3 0 8-16,-3 2 0 0,0 0 0 0,2 0-3 15,-2 0-16-15,1-2-28 0,-1 2-34 0,0 0-44 16,0 0-34-16,0 0-17 0,0 0-22 0,2 0-11 16,-2 0-3-16,0 0 9 0,0 0-1 0,0 0 6 15,0 19 9-15,0-19-9 0,0 21 6 0,0-8 3 16,0 5 0-16,0 4-3 0,0 1 1 0,0 2-2 15,0 0-1-15,-17 0 8 0,17 1-3 16,0-2 15-16,0 0-3 0,-8-4-1 0,8-1-74 16,0-2-57-16,-6-2-74 0,6-2-63 0,-6 0-1 15,6-4-43-15,-3 1-20 0,3-2-45 0,0-1-49 16,0 0-51-16,0-1-152 0,0 0-86 0,0-2 126 16</inkml:trace>
  <inkml:trace contextRef="#ctx0" brushRef="#br0" timeOffset="-70114.73">2619 2931 2600 0,'0'-1'24'0,"0"-2"12"0,0 0 26 0,0 2 23 16,0-1 5-16,0 0 17 0,0 2 8 0,0 0 11 15,0 0-4-15,0 0-8 0,0 0-25 0,0 0-27 16,0 0-24-16,0 0-19 0,0 0-11 0,0 0-11 16,0 0-6-16,0 0-1 0,0 0-9 0,0 0 4 15,0 0 3-15,0 12 0 0,0-12 8 0,0 10 2 16,0-10 2-16,12 18-2 0,-12-6 2 0,0 2 0 15,11 0-1-15,-11 1 3 0,11 1-2 0,-2-2 3 16,-4-1-4-16,1-1 4 0,0-1 2 0,0-2 9 16,-1-2 53-16,-2-2 35 0,3-2 43 15,-4-1 25-15,1-1-17 0,0-1-17 0,0 0-23 16,6 0-16-16,1 0-11 0,-1 0-3 0,3 0 1 16,4-20 3-16,1 20 0 0,1-18 0 0,1 18-3 15,1-22-10-15,0 10-3 0,-1-1-13 0,1 0-13 16,0 0-16-16,-1-1-16 0,-2 1-13 0,-3 0-4 15,0 2-3-15,1 1-14 0,-4 0-48 0,0 3-85 16,-2 0-87-16,-2 3-109 0,-3-1-112 0,2 3-109 16,-2 0-175-16,-3 2-263 0,5 0 167 0</inkml:trace>
  <inkml:trace contextRef="#ctx0" brushRef="#br0" timeOffset="-64832.74">2443 3320 3629 0,'11'0'12'16,"-5"0"0"-16,2 0-2 0,-5 9-2 0,-3-9-13 15,0 0-3-15,0 0 1 0,0 0 3 0,0 0 2 16,-20 0 1-16,20 0-3 0,-19 0 1 0,19 0-5 15,-18 17 2-15,18-17 3 0,-17 15 2 16,6-5 5-16,2 2 3 0,-2 3-2 0,2 2-2 16,-2 3 5-16,1 1-2 0,0 3-54 0,3 0-60 15,0 2-80-15,0 3-83 0,0 0-53 0,-1 1-88 16,0-1-195-16,0-2-39 0,-1-3 108 0</inkml:trace>
  <inkml:trace contextRef="#ctx0" brushRef="#br0" timeOffset="-64458.73">2619 3583 3264 0,'13'-14'21'16,"-2"1"0"-16,-3 2 13 0,-3 0 40 0,1 4 23 16,2-1 38-16,-5 3 28 0,0 3-8 0,-3 1-29 15,0 0-32-15,0 1-40 0,0 0-34 0,0 0-19 16,0 0-11-16,0 0-4 0,0 0 2 0,0 0-2 15,0 0 3-15,0 0 9 0,0 0-2 0,0 0-1 16,0 0 3-16,0 20-4 0,-14-20 4 0,14 18 2 16,0-6 1-16,-11 1 1 0,11 2-3 0,-12 0-1 15,12-2-28-15,-11 1-9 0,5 0-16 0,-4-2-14 16,4-3 11-16,-2 0 0 0,1-1 18 0,-3-2 21 16,-2-4 12-16,1-1 13 0,-3-1 0 15,3 0 4-15,-1 0 1 0,1-18-5 0,2 18 6 16,2-20-1-16,3 20 11 0,1-25 2 0,1 12 1 15,2 0-5-15,0-1-12 0,0 2-5 0,0 0-6 16,23-1-3-16,-23 2-6 0,19 2-21 0,-19 2-30 16,25 0-40-16,-14 4-50 0,1 0-42 0,-1 2-47 15,-2 1-40-15,-1 0-34 0,-8 0-56 0,9 0-66 16,-9 0-162-16,3 0 88 0,-3 0 124 0</inkml:trace>
  <inkml:trace contextRef="#ctx0" brushRef="#br0" timeOffset="-63995.73">2646 3548 3445 0,'0'-17'7'0,"19"17"10"0,-11-12 30 15,-8 12 32-15,17-15 17 0,-17 15 3 0,8-8-21 16,-8 8-31-16,4-6-20 0,-4 6-15 0,0-3-16 16,0 3-3-16,0 0-10 0,0 0-2 0,0 0-2 15,0 0-3-15,0 0 5 0,0 0 3 0,0 0-3 16,0 16-17-16,0-16-6 0,0 12-7 0,0-12 2 15,-14 19 13-15,14-19 0 0,0 18 0 0,0-18-1 16,-12 15 10-16,12-15 9 0,0 9 12 0,0-9 11 16,0 3 4-16,0-3 24 0,0 0 0 15,0 0 8-15,0 0 7 0,0 0-7 0,17 0 16 16,-17-19 11-16,20 19 5 0,-20-16 20 0,28 16 9 16,-16-17 12-16,2 17 20 0,0-18-6 0,-4 18-3 15,0-14-4-15,0 14-12 0,-2-12-3 0,-4 8-3 16,1-1-11-16,-2 3-9 0,0 0-24 0,-1-1-21 15,-1 3-23-15,-1 0-25 0,0 0-10 0,0 0-12 16,0 0-3-16,0 0 6 0,2 0 6 0,-2 15 13 16,0-15 5-16,0 18 3 0,1-5 10 0,-1 6-9 15,0 4-2-15,0 3 2 0,0 2-9 0,0 2 11 16,0 2 2-16,0-1 6 0,0-1 2 0,-20 0-4 16,20-3 1-16,-14-2 1 0,14 0-5 15,-15-2-4-15,15-3 6 0,-17 0-7 0,9-2 3 16,2-1 3-16,-4 0-43 0,4-3-65 0,-2 0-64 15,2-1-70-15,1-1-41 0,-1-1-26 0,0-1-39 16,3-1-45-16,-3-1-35 0,1-2-36 0,-1-2-68 16,3-2-175-16,-3-2 117 0</inkml:trace>
  <inkml:trace contextRef="#ctx0" brushRef="#br0" timeOffset="-61302.73">3003 3558 2516 0,'6'0'33'0,"-3"-15"29"0,2 15 35 16,-5-12 51-16,3 5 1 0,0 0-1 0,-3 1-16 15,0-1-31-15,0 1-23 0,0 1-21 0,0-1-16 16,0 0-16-16,0 1-12 0,0 2-9 0,0-1-2 15,0 1-10-15,0 1-2 0,-12 1 3 0,12 1-3 16,0 0 7-16,-14 0-1 0,14 0 0 0,-17 0 0 16,6 0-6-16,2 0-19 0,-5 16-11 15,3-16-5-15,0 0-8 0,0 16 13 0,0-16 1 16,3 12-1-16,2-12 7 0,0 13 5 0,3-13 7 16,0 10 8-16,1-10 3 0,2 7 6 0,0-7 7 15,0 3 6-15,0-3 21 0,0 2 10 0,0-2 12 16,0 0 7-16,19 0-4 0,-19 0-2 0,15 0-2 15,-15 0 4-15,21 0 7 0,-21-14 6 0,20 14 1 16,-11 0 1-16,-1 0 2 0,0-11 2 0,-2 11 0 16,-3 0 2-16,3 0-13 0,-3 0-13 0,-3 0-11 15,2 0-22-15,-1-7-10 0,-1 7-4 0,0 0-10 16,0 0-2-16,0 0-6 0,0 0-3 0,0 0-2 16,0 0 4-16,0 0 3 0,0 0 7 15,0 0 5-15,0 0 0 0,0 18-2 0,0-18 2 16,0 22-4-16,0-6 3 0,0 1 2 0,0 3-3 15,0-1-2-15,14-1-6 0,-14-1-1 0,0-2 1 16,14-3 2-16,-14-2 15 0,14-3 5 0,-8-3 2 16,5-1 2-16,-2-3-6 0,5 0 0 0,3-19-5 15,1 19 24-15,0-35 2 0,4 12 12 0,-2-1 29 16,0-4-2-16,2 0 9 0,-4-2 29 0,0 1-1 16,-3 2-2-16,-1 1 18 0,0 2-28 0,-3-2 21 15,1 4 19-15,-3 1-3 0,-1 3 26 0,2 1-18 16,-3 1-10-16,-1 3-7 0,-1 1-36 0,-2 3-26 15,-1 2-32-15,-1 1-25 0,1 3-13 16,-2 0-13-16,0 2-5 0,0 1-10 0,0 0-1 16,0 0 11-16,0 0 10 0,0 21 19 0,0-21-7 15,-19 30 5-15,19-8 1 0,-17 6-14 0,17 5-68 16,-11 4-61-16,11 4-84 0,-9 3-62 0,9 6 3 16,0 2-32-16,-8 1-40 0,8 0-59 0,0 1-79 15,0 0-146-15,0-2-268 0,0-7 133 0</inkml:trace>
  <inkml:trace contextRef="#ctx0" brushRef="#br0" timeOffset="-57922.73">1392 4232 2699 0,'8'-2'37'0,"-8"-1"40"0,3 3 42 0,0-2 43 16,0 0 14-16,0 1 13 0,-3 0 6 0,3-1-1 15,-1 2-13-15,0-1-17 0,-1 0-27 0,1 0-28 16,-1 0-14-16,-1 1-22 0,0 0-3 0,3-2-6 16,-3 2-11-16,0 0-6 0,0 0-11 15,0 0-4-15,0 0-13 0,0 0-9 0,0 0-6 16,0 0-4-16,0 0-4 0,0 0 3 0,0 0 5 15,0 0-8-15,0 18 7 0,0-18 0 0,0 18-1 16,0-7 0-16,0 3 1 0,0 2-6 0,0 2-1 16,0 0 4-16,0 2 2 0,0-1 9 0,0 2 0 15,0 0 3-15,0 4-8 0,17 0 0 0,-17 1-4 16,21 0 6-16,-21 0-71 0,17 2-65 0,-17-3-76 16,20-1-104-16,-11-4-45 0,-1 0-71 0,-8-4-69 15,9-2-112-15,-9-4-187 0,3-5 94 0,-3-2 145 16</inkml:trace>
  <inkml:trace contextRef="#ctx0" brushRef="#br0" timeOffset="-57518.73">1349 4367 4063 0,'0'-16'31'15,"14"2"24"-15,-14-1 41 0,0 3 52 0,9-1 2 16,-9 0 15-16,0 3 3 0,0 2-29 0,0 2-23 15,0 2-48-15,0 1-51 0,0 0-31 0,0 3-17 16,0 0 7-16,0 0 6 0,0 0 2 0,0 0 8 16,0 21 1-16,0-21 7 0,-17 21-5 15,17-9-1-15,-12 2-6 0,12 1 1 0,-14 0 10 16,14 0 0-16,-11-1 7 0,11-1-4 0,-6-4 4 16,6-1-3-16,-7-2 1 0,6-2 7 0,1 0 3 15,0-4 13-15,0 0 8 0,-3 0-7 0,3 0-8 16,0 0 1-16,0-17 47 0,0 17 36 0,0-21 29 15,17 5 9-15,-17-2-19 0,0 0-3 0,23-1 8 16,-23 0 23-16,17-1-7 0,-9 0-2 0,6 0-20 16,-2 0-30-16,-1 2-16 0,5-1-14 0,-6 1 3 15,4 2 1-15,0 1-8 0,-4 2-16 0,2 3-20 16,-1 1-19-16,0 2-10 0,-5 4-12 0,2 0-6 16,-4 1-6-16,1 2-59 0,1 0-11 15,3 0-52-15,-1 22-69 0,3-22-44 0,-2 30-108 16,2-8-53-16,6 3-35 0,0 3-40 0,-1 4-42 15,-2 2-71-15,3 0-281 0,0 0-15 0,-2 2 171 16</inkml:trace>
  <inkml:trace contextRef="#ctx0" brushRef="#br0" timeOffset="-56802.73">1969 4454 2643 0,'-3'0'30'0,"-2"0"9"0,2 0 11 16,0 0 31-16,3 0 3 0,0 0 25 0,0 0 20 15,0 0 3-15,0 0-8 0,0 0-8 0,0 0-13 16,0 0-19-16,0 0-16 0,0 0-16 0,0 0-2 16,0 0 0-16,0 0 6 0,0 0 23 0,0 0 15 15,0 0 14-15,0 0 21 0,0 0 1 0,17 0 3 16,-17 0 15-16,23 0 1 0,-6 0 21 0,3 0 16 15,7 0 13-15,-2 0 16 0,4 0-6 16,-1 0-19-16,-2-16-35 0,2 16-35 0,-8 0-42 16,-3 0-22-16,-4-11-24 0,-2 11-23 0,-5 0-6 15,-3 0-9-15,-3 0-7 0,0 0-7 0,0 0-64 16,0 0-96-16,0 0-119 0,0 0-118 0,0 0-52 16,0 0-11-16,0 0-11 0,0 0-37 0,-17 0-94 15,17 17-330-15,0-17 106 0,-12 0 165 0</inkml:trace>
  <inkml:trace contextRef="#ctx0" brushRef="#br0" timeOffset="-56334.73">2456 4373 3700 0,'4'-7'2'0,"4"0"1"0,-3 0 5 0,-2 3 14 16,2-6-1-16,-2 3 2 0,0 1-2 0,-3 1-4 15,0 1 7-15,0 0 2 0,3-1 5 0,-3 0-13 16,1 2-9-16,2 0-8 0,1-1-5 0,-1 1-5 16,3-1 3-16,0 1 0 0,2 0-2 0,0-1 2 15,1 2-3-15,3-1 1 0,1 1 1 0,-1 1-2 16,1 1 2-16,-6 0 2 0,6 0 1 0,-2 0 2 16,-1 0-1-16,-3 0-5 0,0 0 0 15,1 0-2-15,0 0 1 0,-4 0 1 0,1 13-1 16,0-13 4-16,-5 0-1 0,3 0 1 0,-3 13-1 15,5-13 2-15,-4 14 3 0,1-5-1 0,-1 3 4 16,-1 1 0-16,0 2 0 0,0-2 0 0,0 4 2 16,0 2-3-16,-22 0-1 0,22 4-9 0,-18-2-15 15,18 4-12-15,-30-1-11 0,16 2 2 0,-4-2 9 16,-2 0 12-16,0-3 7 0,-2-1 5 0,-1-2 4 16,2-2-2-16,4-4 5 0,3-1 0 0,4-3 0 15,3-2 7-15,1-1 18 0,6-3 31 0,0 1 12 16,0-2 5-16,0 1-12 0,20-2-27 0,-20 0-10 15,34 0-1-15,-10 1 3 0,2 0 3 16,5 0-1-16,2 0-7 0,1 1-10 0,0-1-1 16,0 0-4-16,-2 0-5 0,-4 1-24 0,2-2-51 15,-5 2-60-15,-5-1-72 0,-5-1-79 0,-4 0-120 16,-5 0-256-16,-3 0-95 0,-3 0 106 0</inkml:trace>
  <inkml:trace contextRef="#ctx0" brushRef="#br0" timeOffset="-55698.73">2994 4241 3367 0,'0'-4'23'0,"0"0"32"0,17 1 45 0,-17 1 45 16,0-3 18-16,0 4-8 0,12-2-22 0,-12 3-30 16,0 0-28-16,0 0-11 0,0 0-18 0,0 0-19 15,0 0-13-15,0 0-20 0,0 0-7 0,0 0 5 16,0 0-3-16,0 17 6 0,0-17 3 0,0 24-1 15,0-7 7-15,0 5 2 0,0 3 3 0,0 2-5 16,0 6 3-16,0 3-7 0,0 1-2 0,0 3 10 16,0 0-7-16,0-2 5 0,19 0-1 15,-19-1-66-15,0-7-36 0,12-3-72 0,-12-3-85 16,0-5-35-16,0-6-72 0,0 0-76 0,0-6-175 16,0-1-157-16,0-4 110 0</inkml:trace>
  <inkml:trace contextRef="#ctx0" brushRef="#br0" timeOffset="-55179.73">3400 4534 3002 0,'-6'-6'15'0,"3"6"17"16,1-3 22-16,2 3 30 0,0-3 15 0,0 2 21 16,0 0 7-16,0-1-13 0,0 1-20 0,0 0-25 15,0-1-20-15,19-1-10 0,-19 0-10 0,0 0 0 16,17-1-7-16,-17 1-1 0,14 0 9 0,-3-1-1 15,-1 0 4-15,1-1 4 0,6 1 2 0,2-2-2 16,-1 0-5-16,4 2-1 0,-3 0-5 0,1-1-6 16,-1 1-1-16,1 2-4 0,-5-2-5 15,1 1 1-15,-4 3 1 0,-3-2-5 0,1 0 0 16,-4 0-5-16,-3 2-5 0,0 0-17 0,-3-1-54 16,0 0-82-16,0 1-114 0,0 0-129 0,0 0-136 15,0 0-260-15,-15-1-31 0,15 0 147 0</inkml:trace>
  <inkml:trace contextRef="#ctx0" brushRef="#br0" timeOffset="-54287.73">4048 4236 1999 0,'8'0'50'0,"-1"0"35"0,0 0 32 0,0 0 34 16,0 0-7-16,0 0 10 0,-2 0 14 0,1 0 10 15,-1 0 3-15,0 0 1 0,-2 0-3 0,0 0-12 16,-2 0-18-16,1-11-24 0,-1 11-22 0,-1 0-16 16,0 0-16-16,0 0-14 0,0 0-14 15,0 0-14-15,0 0-16 0,0 0-8 0,0 0-4 16,0 0-7-16,0 0-3 0,0 0-3 0,0 0-4 16,0 0 3-16,0 0 3 0,0 0-3 0,0 0-16 15,0 0-17-15,0 0-5 0,0 0 9 0,0 0 17 16,0 0 17-16,0 0 2 0,0 13-13 0,-18-13 1 15,18 0-2-15,0 11 6 0,-11-11 11 0,11 0 1 16,0 8 3-16,-11-8-4 0,11 0 6 0,0 0-1 16,-6 5 1-16,6-5 4 0,0 0-2 0,0 0 0 15,0 0 3-15,0 0-1 0,0 0 8 0,0 0 8 16,0 0 1-16,0 0 3 0,0 0-9 0,0 0-10 16,0 0-5-16,0 0-2 0,0 0-2 15,0-13 0-15,17 13-3 0,-17 0 0 0,15-10-4 16,-15 10 0-16,17 0 0 0,-6-10 0 0,2 10 3 15,-2 0-1-15,4-6-1 0,-1 6-1 0,0 0 4 16,0 0-2-16,0 0-3 0,0 0 2 0,-2 0-7 16,-1 16 3-16,0-16-2 0,-2 0-2 0,-3 21-6 15,1-21-10-15,-3 22-10 0,-2-10-10 0,-2 4-5 16,0 3 8-16,0 0 11 0,-22 2 10 0,22 4 7 16,-32 2 5-16,8 1-8 0,0 3-6 0,-4-2-4 15,-3 0-4-15,1 1 1 0,-1-2 5 0,2-3 7 16,2-4 3-16,6-1 9 0,2-5 5 0,4-2 5 15,4-4 3-15,1-2 8 0,6-3 12 16,2-1 33-16,2-3 8 0,0 0 0 0,0 0-19 16,0 0-34-16,22 0-6 0,-22 0-8 0,34-17 6 15,-11 17-4-15,5 0 0 0,5-12 4 0,1 12-1 16,1 0 2-16,1 0-1 0,1-11-1 0,-3 11-2 16,-1 0 0-16,-2 0-29 0,-3 0-45 0,-3 0-58 15,-4 0-75-15,-4 0-61 0,-3 0-68 0,-3 0-105 16,-5 0-227-16,1 0 36 0,-6 0 112 0</inkml:trace>
  <inkml:trace contextRef="#ctx0" brushRef="#br0" timeOffset="-53703.73">4665 4302 3190 0,'9'-8'18'15,"2"0"-4"-15,-2 2 14 0,-2 0 24 0,-1 2-6 16,-3 0 13-16,-2 2-3 0,1 1-11 0,-2 0-3 16,0 1-6-16,0 0-6 0,0-2-12 0,0 2-10 15,-17 0-5-15,17 0-3 0,-17 0-3 0,1 0-1 16,1 0 2-16,-4 0 0 0,-2 0 0 0,-1 0 0 16,-1 0 1-16,2 0-5 0,-2 0 2 15,3 0 3-15,1 0-3 0,2 15 1 0,2-15 1 16,1 0 0-16,5 0 1 0,-2 10 3 0,3-10-2 15,0 0 2-15,5 0 1 0,0 7 1 0,2-7 7 16,-1 0 17-16,0 0 29 0,2 0 23 0,0 0 6 16,0 0-3-16,0 0-23 0,0 0-16 0,0 0-10 15,0 0-16-15,0 0-9 0,0 0-10 0,0 0-9 16,0 0-3-16,0 0 2 0,0 0 3 0,16 18 4 16,-16-18 9-16,0 20-3 0,14-6 5 0,-14 1-1 15,9 3-8-15,-9 0 5 0,10 1-3 0,-6 1 1 16,-1-1 3-16,-3-1-5 0,0 0 1 0,0-1-3 15,0-2 3-15,0-2 3 0,0-2 3 16,0-3 4-16,0-3-1 0,0 0 1 0,0-4 3 16,0 0 13-16,-12-1 44 0,12 0 21 0,0 0 21 15,0 0-10-15,0 0-46 0,0-16-24 0,17 16-26 16,-17 0-1-16,22-19 10 0,-7 19 9 0,2-13 12 16,3 13 12-16,2-12 0 0,-3 12 0 0,1-9-6 15,-2 9-10-15,1 0-4 0,-2 0-15 0,-1 0-3 16,-2 0-7-16,-2 0-8 0,-1 15 3 0,3-15-6 15,-5 19-6-15,0-6 5 0,-4 2-3 0,1 4 9 16,-3 2 4-16,-3 2-8 0,0 2 11 0,0 2-3 16,0 0 0-16,-28 0 10 0,28 3-39 15,-32-5-66-15,13 0-75 0,-6-2-94 0,-1-3-94 16,-5 0-78-16,-3-4-107 0,-2-4-275 0,-4-5-36 16,-5-3 142-16</inkml:trace>
  <inkml:trace contextRef="#ctx0" brushRef="#br0" timeOffset="-52798.73">2339 4932 3297 0,'0'2'17'0,"0"-2"1"0,0 0 9 16,-1 0 16-16,1 0 1 0,0 0 23 0,0 0 28 15,0 0 11-15,0 0 6 0,0 0-16 0,0 0-35 16,0 0-30-16,22 0-27 0,-7 0-5 0,4 0-3 16,7 0 2-16,5 0 11 0,6 0 20 0,8 0 30 15,10 0 18-15,5 14 10 0,11-14-3 0,10 0-9 16,12 10-4-16,9-10 3 0,15 0 10 0,5 10-4 15,8-10-6-15,5 7-4 0,5-2-20 16,1 0-11-16,0 2 3 0,-3-2 0 0,-6 1-1 16,-4 0 10-16,-4 1 0 0,-7-1-13 0,-7 1-8 15,-11-2-7-15,-11-1-16 0,-9 0-3 0,-12 0-2 16,-14-1-2-16,-8-1-47 0,-16-1-84 0,-7-1-80 16,-10 1-85-16,-7-1-35 0,-5 0-26 0,-23 1-49 15,-2 0-65-15,-11 1-193 0,-9-2-172 0,-12 0 127 16</inkml:trace>
  <inkml:trace contextRef="#ctx0" brushRef="#br0" timeOffset="-52298.73">2273 5054 2749 0,'0'0'1'0,"0"0"0"0,0 0-3 0,0 0 6 16,0 0 19-16,0 0 25 0,-14 0 24 15,14 0 19-15,0 0-3 0,-14 0-12 0,14 0-5 16,-9 0-16-16,9 15-11 0,-8-15-10 0,8 0-10 15,0 0 0-15,-3 0 8 0,3 10 16 0,0-10 19 16,0 0 9-16,0 6 6 0,0-6 5 0,0 5 2 16,0-5 1-16,0 5 1 0,0-3-4 0,23 2-6 15,-23 0-7-15,31 0-10 0,-8 0-14 0,8 1-7 16,6 0-1-16,8-2 3 0,10 0-2 0,7 1 1 16,9-1 14-16,11 0 7 0,8-2 13 0,9 2 0 15,10 0-24-15,13-2-17 0,9 5-20 0,7-2-4 16,10 3 51-16,7 2 42 0,5 1 44 0,1-2 15 15,-4 2-6-15,-4 0-9 0,-5 0 0 16,-12 1 10-16,-10-4-22 0,-12 1-11 0,-11-2-30 16,-13-1-3-16,-11 0 9 0,-13-3 9 0,-10 1 9 15,-12-2-25-15,-12 0-32 0,-10-1-31 0,-8 0-31 16,-6 0-42-16,-8 0-56 0,0 0-84 0,0 0-127 16,0 0-123-16,-21 0-93 0,21 0-66 0,-23 0-58 15,3-12-62-15,-3 12-242 0,-1 0-65 0,-5-15 191 16</inkml:trace>
  <inkml:trace contextRef="#ctx0" brushRef="#br0" timeOffset="-46939.73">5204 4474 4096 0,'0'3'20'16,"0"0"1"-16,0-2-3 0,0-1 3 0,0 0-7 16,0 0 22-16,0 0 44 0,0 0 35 0,0 0 12 15,0 0-3-15,0 0-29 0,0 0-35 0,0 0-26 16,0 0-23-16,0 0-16 0,0 0-4 0,0 0-6 15,0 0 1-15,0 0 6 0,0 0 0 0,0 17 8 16,25-17 3-16,-25 27-2 0,28-11-1 0,-9 3 0 16,-1 1-1-16,4-1 5 0,1 0 2 0,2-4-3 15,0 1 0-15,1-2-7 0,2-4 0 0,2-1 11 16,-2-2 7-16,3-6 47 0,-3-1 37 0,-2 0 8 16,0 0 23-16,1-21-20 0,-3 21-12 15,0-33 6-15,0 10 16 0,1-2-4 0,0-5 31 16,1 0 26-16,1 0-3 0,-2-3 21 0,1 2-8 15,-3 1-22-15,-1 0-19 0,1 5-23 0,-3 0-36 16,0 0-21-16,1 1-20 0,-1 4-21 0,-3 0-9 16,1 2-11-16,-1 3-5 0,-1 1-4 0,-4 2-21 15,2 4-63-15,-6 1-99 0,1 1-166 0,-2 3-177 16,-3 0-101-16,-1 3-50 0,0 0 39 0,-3 0 72 16,0 19 5-16,0-19-164 0,0 30-72 0,0-9 128 15</inkml:trace>
  <inkml:trace contextRef="#ctx0" brushRef="#br0" timeOffset="-46334.73">5240 4815 3476 0,'0'-2'45'0,"0"1"32"0,0-1 52 0,11 1 56 16,-11-2 6-16,0 0 16 0,8 1-10 0,-8 1-15 15,0 1-27-15,0 0-31 0,0 0-33 0,0 0-38 16,0 0-32-16,0 0-17 0,0 0-5 0,0 0-10 16,0 0 0-16,0 0 3 0,0 0-6 15,0 0 8-15,0 17 4 0,0-17-3 0,0 20 10 16,18-6-4-16,-18 3 7 0,14 2 5 0,-14 1 5 15,25 1 15-15,-12-1 4 0,4 2 11 0,0-1 17 16,1-3 19-16,1-1 40 0,3-1 38 0,1-2 23 16,2-3 7-16,-1-1 11 0,4-4-23 0,-1-3-32 15,2-3-20-15,4 0-37 0,1 0-27 0,3-24-2 16,3 8 5-16,5-4 24 0,0-3 24 0,5-5 13 16,3-5-6-16,1-1-25 0,2-6-23 0,-1-3-14 15,3-4 14-15,1-1 18 0,-2-3 29 0,2 0-12 16,-2 1-37-16,-1 4-33 0,-2 2-39 0,-7 5 0 15,-2 5 0-15,-5 5 0 0,-4 4 0 16,-4 5 0-16,-2 3 0 0,-5 3 0 0,-5 3-22 16,-2 2-79-16,-1 3-112 0,-7 2-167 0,-2 3-238 15,-4 0-165-15,-1 1-85 0,-1 0-30 0,-2 0 41 16,0 21-213-16,0-21 103 0,0 31 197 0</inkml:trace>
  <inkml:trace contextRef="#ctx0" brushRef="#br0" timeOffset="-31612.73">6642 4830 4240 0,'0'14'-3'0,"0"-14"-1"0,0 0-3 0,0 10 7 15,0-10 24-15,15 0 35 0,-15 0 36 0,0 0 31 16,19 0 14-16,-8 0-3 0,3 0-6 0,1 0-10 16,5 0-22-16,2 0-15 0,4 0-13 0,4 0-8 15,2 0 17-15,6 0 30 0,3 0 23 0,6 0 20 16,4-14 21-16,3 14-14 0,4 0-2 0,1 0-6 16,-2 0-24-16,-1-8-3 0,-4 8-14 0,-7 0-15 15,-4 0-10-15,-9 0-32 0,-8-5-14 0,-3 5-18 16,-10 0-17-16,-3-2 0 0,-3 1-13 0,-4 1-14 15,-1 0-69-15,0 0-97 0,0 0-151 16,0 0-169-16,0 0-69 0,-25 0-67 0,25 0-46 16,-31 0-71-16,10 0-351 0,-6 0 154 0,-2 0 203 15</inkml:trace>
  <inkml:trace contextRef="#ctx0" brushRef="#br0" timeOffset="-31316.73">6715 5009 4261 0,'0'8'23'0,"24"-3"8"16,-24-1 18-16,0-1 40 0,19-3 16 15,-19 0 26-15,14 0 17 0,-14 0-5 0,11 0-25 16,-11 0-17-16,15 0-8 0,-5 0-21 0,2-15 10 16,3 15 1-16,1 0 21 0,6 0 25 0,1-11 12 15,6 11 30-15,4 0 3 0,6-7 7 0,3 7 4 16,4 0-1-16,4-5-12 0,2 5-11 0,0-3-2 15,-1 3-20-15,-5-1-11 0,-4 1-13 0,-5 0-29 16,-4 0-18-16,-7 0-21 0,-4 0-23 0,-8 0-7 16,-3 0-12-16,-5-1-5 0,-1 1-3 0,-4 0-6 15,-1 0-47-15,0 0-71 0,0 0-89 0,0 0-136 16,0 0-179-16,-20 0-132 0,20-1-101 0,-19-1-128 16,4 0-124-16,-1 0-173 0,-2-5 192 15</inkml:trace>
  <inkml:trace contextRef="#ctx0" brushRef="#br0" timeOffset="-28638.73">7482 4628 3000 0,'5'14'47'0,"-5"-14"22"0,3 0 34 16,0 0 42-16,-3 0-5 0,3 0 17 0,-3 0 1 16,1 0-12-16,-1 0-16 0,0 0-13 0,0 0-14 15,2 0-16-15,-2 0-12 0,0 0-16 0,2 0-15 16,-2 0-15-16,0 0 1 0,0 0-13 0,1 0-2 16,-1 0 0-16,0 0-16 0,0 0 1 0,0 0-3 15,0 0-2-15,0 0 1 0,0 0-1 0,0 0-1 16,0 20 6-16,17-20 3 0,-17 18 1 0,22-4 2 15,-5 4-7-15,2 3 3 0,2 1-2 16,2 2 4-16,2 1-1 0,0-2-4 0,-2 1-1 16,1-2-5-16,-6-2-2 0,1-2 5 0,-5-3 2 15,0 0 0-15,-5-5 7 0,-1-2 19 0,-2-1 67 16,-3-2 50-16,-1-2 75 0,-1-1 73 0,-1-2 18 16,0 0 31-16,0 0-11 0,0 0-31 0,0 0-29 15,0 0-38-15,0 0-29 0,0 0-34 0,0 0-30 16,0 0-34-16,0-14-34 0,0 14-30 0,0 0-25 15,0 0-17-15,0 0-11 0,0 0-1 0,0 0 4 16,0 0 6-16,-15 0 10 0,15 24 0 0,-30-24 1 16,10 31 0-16,-2-13-2 0,-4 2 0 15,-5 2 2-15,-2 1-2 0,2-1 0 0,-1-1 3 16,1 0-5-16,1-1 1 0,4-1-15 0,0-2-29 16,2-2-25-16,4 0-30 0,6-4-15 0,2 1 2 15,3-5-3-15,2 0 1 0,3-2-13 0,2-2-31 16,2-1-73-16,0-2-149 0,0 0-133 0,0 0-98 15,0 0-105-15,25 0-108 0,-25 0-387 0,17-21 150 16,-17 21 207-16</inkml:trace>
  <inkml:trace contextRef="#ctx0" brushRef="#br0" timeOffset="-20770.73">2346 4097 1489 0,'0'0'28'0,"0"0"10"0,0 0 9 0,0 0 3 15,0 0-10-15,0 0 2 0,0 0-3 0,-13 0 3 16,13 0-7-16,0 0 1 0,0 0 9 0,0 0 13 15,0 0 6-15,0 0-6 0,0 0-6 0,0 0-7 16,0 0-8-16,0 0 2 0,0 0-1 0,0 0 4 16,0 0 5-16,0 0 11 0,0 9 15 15,0-9 8-15,0 0 5 0,0 0 6 0,0 0-9 16,0 0-5-16,0 0-8 0,-15 0-14 0,15 0-5 16,0 0-7-16,0 0-6 0,0 0-1 0,-13 0-4 15,13 0 0-15,0 0-3 0,0 0 0 0,0 0-3 16,0 0-8-16,0 0 1 0,0 0-4 0,0 0-4 15,0 0-2-15,0 0-6 0,0 0 0 0,0 0 2 16,0 0 6-16,0 0 3 0,0 0 1 0,0 0 3 16,0 0-2-16,0 0 3 0,14 0 1 0,-14 0-3 15,0 0 3-15,7 0 1 0,-7 0 4 0,12 0 6 16,-4 0 2-16,3 0 3 0,1 11 3 0,2-11-1 16,1 0-1-16,4 0-5 0,0 0-4 15,2 0-2-15,-1 0-4 0,8 0-1 0,-4 0 0 16,0 0 2-16,1 0-3 0,3 0-3 0,2 0 1 15,-1 0-4-15,2 0 8 0,0 0 2 0,2 0-4 16,4-10-4-16,-3 10-8 0,6 0-2 0,1 0-1 16,0-8 0-16,1 8-1 0,5 0 0 0,2-5-1 15,1 5 2-15,3-4 2 0,3 2-2 0,1 1-3 16,0-1 1-16,2 0-4 0,-3-1 5 0,-2 1-4 16,0 1 0-16,-4-1 0 0,0 1-2 0,-4 0 6 15,-2 0-8-15,-4 0 4 0,-1 0-2 0,-4 0-5 16,-2 1 10-16,-4-1-3 0,-4 1 1 0,-5 0 2 15,0 0-4-15,-6-1 1 0,2 1 3 16,-2 0-6-16,-2-2 6 0,2 2-2 0,2-1 0 16,-1 0 13-16,2-1-5 0,2 1-2 0,1-2 0 15,0 1-8-15,3 1 1 0,1-1 1 0,1-1-1 16,1 2-1-16,0-2 0 0,1 1 3 0,1 0-7 16,-2 0 3-16,0 1 1 0,1 0-3 0,-4-1 4 15,0 2 1-15,-1-2 1 0,1 1-5 0,-3 0 0 16,-1 1 2-16,-5-3-3 0,1 3 11 0,-1 0-6 15,2-1-1-15,-4 0 3 0,1 0-4 0,-1 0 0 16,2 1 2-16,0 0-4 0,0-2 5 0,-2 1 4 16,1 0 0-16,-1 0 0 0,0 0 1 15,-2 1-1-15,-1 0-3 0,0-2 3 0,-1 2-6 16,0 0-2-16,-4-1 6 0,1 0-4 0,0 0 5 16,-2 1 0-16,0-1-3 0,0 0 1 0,0 1-1 15,0-1 0-15,-1 1 5 0,-1 0 0 0,1 0-3 16,-1 0 1-16,1 0-3 0,-2 0 2 0,2 0-4 15,-2 0 5-15,1 0-2 0,-1 0-2 0,2 0 7 16,-2 0-4-16,1 0-2 0,-1 0-2 0,2 0 3 16,-2 0 0-16,1 0 1 0,-1-2 3 0,0 2-4 15,0 0-2-15,0 0 3 0,0 0-4 0,0 0 3 16,0 0 0-16,0 0 8 0,0-1 6 0,0 1-1 16,0 0-2-16,0 0-4 0,0 0-6 15,0-1 3-15,0 1 3 0,0 0-3 0,0 0-4 16,0 0-1-16,0 0-7 0,0 0 3 0,0 0 1 15,0 0-4-15,0 0 1 0,0 0-2 0,0 0-4 16,0 0 5-16,0 0 2 0,0 0-4 0,0 0 8 16,0 0-7-16,0 0 0 0,0 0 2 0,0 0-2 15,0 0 3-15,0 0 2 0,0 0 2 0,0 0 0 16,0 15-2-16,0-15 2 0,0 10-3 0,0-10 3 16,0 14 1-16,0-5-1 0,0 0 2 0,0 2-6 15,-14 2 2-15,14 2 1 0,0 2-6 0,0 2 8 16,-10 3 2-16,10 3-3 0,0 3 4 0,-8 2-4 15,8 6 4-15,0 0 4 0,0 5 2 16,0 2-2-16,0 2-6 0,0 0-2 0,0 0-5 16,0-1-5-16,0-2 3 0,0-3-1 0,0-2 3 15,15-6 5-15,-15-1 0 0,0-5 1 0,0-5 1 16,0-3 1-16,0-3-3 0,0-2 1 0,0-3-2 16,0-3 0-16,0-1 1 0,-15-2 0 0,15-1 7 15,0-1-2-15,0 0-1 0,0-1 1 0,0 0-46 16,0 0-67-16,0 0-122 0,0 0-163 0,0 0-173 15,0 0-298-15,0-13-101 0,0 13 161 0</inkml:trace>
  <inkml:trace contextRef="#ctx0" brushRef="#br0" timeOffset="-13894.73">8611 4669 3832 0,'0'0'39'16,"-11"-6"10"-16,11 2 29 0,0 1 40 0,0 2-2 15,0-2 35-15,0 1 21 0,0 1 6 0,0 0-1 16,0 0-8-16,0 1-39 0,0 0-46 0,0 0-37 16,0 0-43-16,0 0-11 0,0 0 8 0,0 20 21 15,0-20 19-15,0 27 0 0,0-8-8 0,0 3-19 16,17 4-12-16,-17 0 2 0,0 1 1 0,0-1-1 16,0 1 7-16,0-2-10 0,0 0-1 0,0-3 0 15,0 1-68-15,-20-4-53 0,20-1-70 0,0-1-83 16,-14-3-39-16,14-2-61 0,0-3-81 0,-14-2-90 15,14-3-298-15,0-4-38 0,-8 0 149 16</inkml:trace>
  <inkml:trace contextRef="#ctx0" brushRef="#br0" timeOffset="-13631.73">8890 4830 4394 0,'14'0'0'0,"-4"0"-6"0,0 10 5 0,-2-10 18 16,-1 0 27-16,-2 0 47 0,-2 0 43 0,-1 0 30 16,-2 0 9-16,0 0 4 0,1 0-23 15,-1 0-25-15,0 0-30 0,3 0-31 0,0 0-16 16,4 0-19-16,0 0 5 0,3 0-13 0,2 0-3 16,2 0 4-16,1 0-18 0,1 0 8 0,1 0-3 15,0 0-13-15,0 11 13 0,-3-11-17 0,0 0 4 16,-2 0-43-16,-1 0-89 0,-1 0-75 0,-4 0-92 15,0 0-42-15,-1 0-30 0,-2 0-72 0,1 0-103 16,-4 0-211-16,0 0-215 0,0-15 155 0</inkml:trace>
  <inkml:trace contextRef="#ctx0" brushRef="#br0" timeOffset="-13374.73">9457 4682 4870 0,'9'0'17'16,"1"0"22"-16,-3 0 54 0,1 0 100 0,-2 0 83 16,-1-15 71-16,-2 15 12 0,0 0-59 0,-3 0-71 15,0 0-88-15,0 0-72 0,0 0-44 0,0 0-27 16,0 0-5-16,0 0 10 0,0 17 6 0,0-1 0 16,-18 4 3-16,18 4-3 0,0 3-8 0,-16 2 2 15,16 4-3-15,-15-3-1 0,7 1-58 0,-1 0-63 16,1 0-76-16,0-2-139 0,0 0-52 0,-1-3-49 15,1 0-31-15,1-3 18 0,2-3-30 16,-1-3-50-16,-1-1-86 0,1-5-295 0,3-7 95 16,2-1 157-16</inkml:trace>
  <inkml:trace contextRef="#ctx0" brushRef="#br0" timeOffset="-12918.73">9680 4741 4239 0,'7'-8'24'0,"-3"0"51"16,2 0 58-16,1 3 72 0,0-4 30 0,0 2-8 16,-3 1-13-16,-1 0-37 0,0 2-24 15,0-1-42-15,2-1-36 0,0 0-35 0,-2 0-35 16,2 0-1-16,-1 0-13 0,4 0 2 0,-2-1-6 16,3 1 0-16,-1 0 4 0,0-1 0 0,1 2 5 15,1 2-9-15,-1-2-1 0,-1 3-4 0,1 0 4 16,-1 2-1-16,-2 0-3 0,3 0-1 0,-3 0-8 15,4 0 14-15,-4 0 0 0,3 16 5 0,0-16 8 16,2 18-8-16,0-18 0 0,-2 25 0 0,1-12 0 16,-1 3 1-16,-3-1 3 0,0 0-4 0,-1 1 0 15,-3-1-7-15,-2 1 8 0,0-1 4 0,0 0 11 16,-20 1 11-16,20 0-7 0,-27-2 4 0,12 0-15 16,-5 1-1-16,-1-1 8 0,0-2-12 15,-4 1-4-15,0-1 0 0,0-1-15 0,2-1 3 16,1 0 4-16,7 0-3 0,1 0-1 0,5 0 4 15,2-2 1-15,1-1 3 0,5 0 8 0,-1-1 3 16,2 1 5-16,0-2 4 0,0 1 0 0,0-1-4 16,0-1 4-16,0 0-5 0,22 0-2 0,-22 1 3 15,29-2 0-15,-9-1-8 0,4 0 8 0,2-1-4 16,3 0 0-16,1 0 7 0,1-1-3 0,-2 1-27 16,2 0-90-16,-3 0-79 0,0 0-104 0,-3 0-97 15,0-1-89-15,-8 1-125 0,0 0-222 0,-3-1-139 16,-3 2 174-16</inkml:trace>
  <inkml:trace contextRef="#ctx0" brushRef="#br0" timeOffset="-11955.73">10268 4774 4245 0,'0'0'25'0,"0"0"8"16,23 11 10-16,-23-11 23 0,0 0-18 0,20 0-3 16,-20 0-9-16,0 0-27 0,0 0-6 0,10 0-4 15,-10 0 8-15,0 0 10 0,0 0 15 0,0 23 2 16,0-23-1-16,0 25-7 0,0-8-11 15,0 1-7-15,0 4-7 0,0-1 4 0,0 2-6 16,0-1 5-16,0 0 1 0,0-2-7 0,0 1 6 16,0-2-5-16,0-3-1 0,0-1 6 0,0-2 1 15,0-4 1-15,14-2 6 0,-14-3 2 0,0 0 4 16,0-4 0-16,0 0-25 0,0 0-35 0,0 0-25 16,0-26-20-16,0 26 10 0,0-31 23 0,0 11 19 15,0-5 18-15,0 0 13 0,-16-3 12 0,16 2-8 16,0-2 9-16,0 1 7 0,0 0 5 0,0 1 26 15,0 4 1-15,0-1 0 0,0 3-5 0,0 1-18 16,23 2-6-16,-23 1-15 0,19 5-4 0,-19-2-3 16,20 4-3-16,-20 1-2 0,20 4-1 15,-9 0-4-15,0 3 1 0,-2 1 6 0,2 0-1 16,0 0 1-16,1 23-4 0,1-23 5 0,-1 31 3 16,2-11-1-16,-1 3 2 0,2 0-4 0,-1 4-6 15,-2-1-13-15,-1 0-11 0,0-1-11 0,-2-1-15 16,1 0-4-16,-4-4-9 0,-5-2-10 0,3-2-5 15,-1-3 7-15,-3-2 16 0,0-4 23 0,0-2 29 16,0-2 17-16,0-2 8 0,0-1 0 0,-17 0-5 16,17 0 3-16,0-21 9 0,0 21 21 0,-17-24 26 15,17 9 14-15,0-2 6 0,0-1-3 0,0-1-11 16,0 0-7-16,0 0-5 0,0 0-13 0,0 1-3 16,20 0-10-16,-20 0-11 0,23 3-1 15,-23 0-8-15,25 4-7 0,-14 0-8 0,3 2 1 16,-2 2-8-16,2 2-2 0,-2 1 3 0,-2 3-5 15,2 1 3-15,-1 0 3 0,0 0 2 0,1 23-6 16,-3-23-12-16,1 34-25 0,1-11-25 0,-2 2-26 16,-1 5-20-16,-1 0-17 0,-2 3-13 0,0 0-32 15,-4 1-30-15,-1-2-37 0,0-1-53 0,0 0-49 16,-18-5-98-16,18-1-239 0,-21-5 52 0,21-3 111 16</inkml:trace>
  <inkml:trace contextRef="#ctx0" brushRef="#br0" timeOffset="-11606.73">11009 4855 3970 0,'20'-7'12'0,"-3"1"3"0,-1-2 21 0,-4 2 28 16,-3 1 5-16,1-2 20 0,-4 2 1 0,-3 4-15 16,-1 0-17-16,-2 1-24 0,0 0-19 0,0 0-17 15,0 0 3-15,0 0 2 0,0 0-7 0,-19 18 6 16,19-18-6-16,0 19-1 0,-19-19 6 0,19 24-3 15,-15-10 0-15,15 0 5 0,-13 2-2 0,7 0 2 16,-2 1-2-16,4-2 0 0,-2 2-4 0,-1-1-45 16,0-2-29-16,2-2-40 0,-3-1-19 15,2-2 29-15,0-2 26 0,-2-2 36 0,2-4 25 16,-2-1 13-16,2 0 6 0,-2 0 0 0,0 0-3 16,2-23 4-16,0 23-1 0,3-26 1 0,-2 13 1 15,2-3 2-15,3-1 4 0,0 0 16 0,0 0 6 16,0 1 7-16,0 0-4 0,23 1-15 0,-23 1-8 15,21 0-13-15,-21 4-3 0,24 1-33 0,-10 2-41 16,2 1-61-16,-1 4-70 0,4 2-49 0,0 0-56 16,-1 0-53-16,4 0-101 0,-4 24-215 0,3-24 76 15,-3 17 117-15</inkml:trace>
  <inkml:trace contextRef="#ctx0" brushRef="#br0" timeOffset="-11399.73">11245 4757 4250 0,'0'-10'30'0,"23"1"50"0,-23 2 53 0,18 0 58 16,-18-1 17-16,16 2-4 0,-16 3-28 0,0 2-48 15,0-1-46-15,9 2-50 0,-9 0-36 0,0 0-16 16,0 0-4-16,0 0 4 0,0 0 12 0,0 20-13 16,0-20-55-16,0 30-56 0,0-8-58 0,-14 3-39 15,14 6-2-15,0 0-26 0,-14 3-34 0,14-2-42 16,-10 1-57-16,10-2-45 0,-13-2-92 0,2-2-226 15,2-4 91-15,-3-4 127 0</inkml:trace>
  <inkml:trace contextRef="#ctx0" brushRef="#br0" timeOffset="-10806.73">11045 5075 3669 0,'0'-8'27'0,"24"8"33"0,-24 0 55 0,0-6 56 15,21 6 23-15,-21-8 15 0,0 6-16 0,15-1-29 16,-15-2-38-16,0 3-43 0,8-2-32 0,-8 2-32 15,6-2-11-15,-6 2-5 0,6-2-10 0,-3 1 0 16,2-1 4-16,0 1-1 0,2-2 0 0,1 0-6 16,3 0-16-16,1-2-13 0,5 0-17 15,1-3 2-15,3 0 7 0,2-1 14 0,4-2 15 16,-1 0 6-16,4-1 4 0,1 0 2 0,-2-2 0 16,1 1 5-16,-4 0 1 0,2 0 14 0,-5 0 30 15,2 1 18-15,-7 1 26 0,1-1-1 0,-3 1 1 16,-2 1 20-16,-4 3 3 0,0-3 13 0,-1 3 1 15,-3 0-20-15,-1 1-3 0,0 2-19 0,-4-1-23 16,1 2-22-16,-2 3-27 0,1 0-15 0,1 1-7 16,-2-1-5-16,0 2-9 0,0 0-5 0,0 0 0 15,0 0 8-15,0 0 0 0,0 19 8 0,-19-19 1 16,19 20-1-16,-14-4 14 0,14 3-5 0,-15 3 5 16,15 4-5-16,-14 2-3 0,14 2 8 15,-8 3-5-15,8-1 5 0,0 2 1 0,0-1-6 16,0 1 10-16,0 0-23 0,0-3-47 0,0 0-13 15,17-3-10-15,-17 1-8 0,0-4 35 0,0-4 4 16,12-3-7-16,-12-3 21 0,0-5 14 0,0-3 17 16,0-3 18-16,0-2 7 0,0-2 11 0,0 0 0 15,0 0 0-15,0 0-6 0,0 0-6 0,0-18-12 16,0 18 1-16,0-18 0 0,0 18-8 0,0-30 11 16,0 13-4-16,-12-2 4 0,12-1 2 0,0 1-3 15,0-2-4-15,0 1-1 0,0 0 1 0,0 1-5 16,0 1 7-16,0 0 6 0,0 1-11 0,0 0 5 15,22 3-5-15,-22 1-10 0,25 1 7 16,-15 2 2-16,4 1-2 0,-1 4 0 0,4-1-4 16,0 3-2-16,0 3-2 0,0 0-3 0,3 0 11 15,0 0-1-15,2 24 1 0,-2-24-56 0,-3 27-64 16,0-11-49-16,-4 2-62 0,-1 2-25 0,-4 2-35 16,-2 1-55-16,-4 2-58 0,-2 1-63 0,0 3-181 15,0-1-112-15,-22-2 127 0</inkml:trace>
  <inkml:trace contextRef="#ctx0" brushRef="#br0" timeOffset="-10286.73">12296 4926 3995 0,'11'-5'19'0,"-2"-1"40"0,2 2 43 0,-3-2 35 15,-1-1 12-15,-4 3-12 0,2 1-24 0,-2 2-28 16,-3 1-35-16,0 0-23 0,0 0-27 0,0 0-12 16,0 0 6-16,0 0-10 0,0 0 8 0,-22 0 2 15,22 19-1-15,-23-19 7 0,8 19 1 0,-4-5 3 16,0-1 1-16,-2 1-6 0,2 0-4 0,1 0 5 16,2-1-4-16,4-1 4 0,1-1 3 0,3-2-6 15,3-1 5-15,4-1 1 0,1-2 5 0,0 1 10 16,0-1 33-16,22 1 38 0,-22 0 32 0,31-1 29 15,-13 0 4-15,4 1-20 0,0-1-13 16,-1-1-29-16,-1 2-19 0,-3-1-20 0,-1 0-23 16,-4-2-13-16,-1 1-24 0,-3 0-1 0,-8-1-5 15,8 3 5-15,-8-2 7 0,0 2 2 0,0 2 12 16,0 1 0-16,-17 1-6 0,17 1-2 0,-28 2-2 16,8 1-4-16,-5 2 7 0,-2 0-121 0,-2 1-115 15,-7-3-105-15,-2 3-133 0,-6-1-70 0,-4-1-117 16,-5-2-376-16,-2-4 10 0,-3-2 191 0</inkml:trace>
  <inkml:trace contextRef="#ctx0" brushRef="#br0" timeOffset="-9334.73">8505 5180 2832 0,'-1'0'50'15,"-1"0"22"-15,2 0 32 0,0 0 45 0,0 0-5 16,0 0 22-16,0 0 20 0,0 0 5 0,0 0-2 15,0 0-14-15,0 0-21 0,0 0-26 0,0 0-23 16,0 0-19-16,0 0-17 0,0 0-19 0,0 0-19 16,0 0-4-16,0 0-10 0,0 0 13 0,0 0 12 15,0 0 7-15,0 0 21 0,0 0 0 0,17 0 0 16,-17 0 3-16,14 0-7 0,-14 0 5 0,30 0 13 16,-12 14 26-16,4-14 21 0,4 0 12 15,5 9-8-15,5-9-33 0,1 0-26 0,8 8-15 16,3-8-20-16,6 6-13 0,8-6-2 0,5 3-21 15,6-2 0-15,4 2 6 0,7 1-3 0,3-1 8 16,1 1 1-16,4 0-1 0,5 1-6 0,4 0-3 16,9 1-14-16,7 2 5 0,7-1-3 0,3 1 3 15,6 2 18-15,2 0-8 0,3-1-4 0,3 1-3 16,-3 0-8-16,-2 3 1 0,1-1 8 0,-5 1-7 16,1 1 4-16,-1 2-2 0,-4 4-2 0,0-3 2 15,-8-1-1-15,-3 0 4 0,-10-1-1 0,0-1 6 16,-7-5 10-16,-10 1 13 0,-9-3 18 0,-14-1 15 15,-10-1-2-15,-10-1-21 0,-12-2-13 16,-10-2-15-16,-9 0-9 0,-7 0 6 0,-3 0-6 16,-3 0-38-16,-1 0-88 0,-2 0-109 0,0 0-145 15,0 0-101-15,0 0-40 0,0 0-58 0,0 0-35 16,-22 0-93-16,22 0-340 0,-25 0 160 0</inkml:trace>
  <inkml:trace contextRef="#ctx0" brushRef="#br0" timeOffset="-3702.73">13107 5001 2389 0,'0'0'31'16,"-7"0"15"-16,7 0 35 0,0 14 43 0,0-14 13 15,0 0 26-15,0 0 7 0,0 0-6 0,0 10-4 16,0-10 5-16,0 0-3 0,0 0-7 0,0 0-13 16,0 0-23-16,0 0-20 0,0 0-16 0,0 0-20 15,0 0-16-15,0 0-6 0,0 0-15 0,0 0-3 16,0 0-3-16,0 0-8 0,0 0-3 0,0 0-6 15,0 0-5-15,21 0-2 0,-8 0 4 16,3 0-2-16,1 16-1 0,5-16 2 0,-2 0-5 16,2 12 3-16,-2-12 1 0,-2 0-2 0,-1 13 4 15,-4-13 0-15,-2 6 4 0,0-6 7 0,-7 4 15 16,2-4 19-16,-3 0 15 0,-3 0 14 0,0 0 0 16,0 0-9-16,0 0-10 0,0 0-11 0,0 0-20 15,0 0-6-15,0 0-9 0,0 0-19 0,0 0 2 16,0 0-4-16,0 0 0 0,0 0 8 0,0 17 8 15,-13-17-2-15,13 22 5 0,-13-8-6 0,13 3 4 16,-14 3-1-16,6 1-8 0,-2 1 13 0,0 3-12 16,1-3 4-16,-3 0-12 0,1 1-73 15,-2 0-60-15,1-2-87 0,-1 1-92 0,1-2-54 16,0-2-64-16,-1 0-59 0,2-2-109 0,1-4-206 16,2-4 126-16</inkml:trace>
  <inkml:trace contextRef="#ctx0" brushRef="#br0" timeOffset="-3426.73">12983 5278 3384 0,'17'-2'16'0,"-17"1"16"16,0-1 21-16,0 2 22 0,0-3 12 0,0 3 8 16,0 0 2-16,0 0 4 0,0 0-10 15,0 0-5-15,0-1-5 0,0 1-7 0,0 0-4 16,0-1-5-16,0 1-14 0,0 0-3 0,0 0-5 15,0 0 6-15,23 0 22 0,-23 0 15 0,26 0 18 16,-7 0 6-16,3 0 0 0,1 0-18 0,3 0-15 16,4 0-18-16,1 0-17 0,0 0-12 0,0 0 0 15,1 0-9-15,-2 0-12 0,-6 0 11 0,-2 0-15 16,-5 0-5-16,-4 0-39 0,-4 0-106 0,-3 0-90 16,-4 0-125-16,-2 0-118 0,0 0-75 0,0 0-105 15,-21 0-286-15,21 0 100 0,-23 0 170 0</inkml:trace>
  <inkml:trace contextRef="#ctx0" brushRef="#br0" timeOffset="-3051.73">13623 5234 3647 0,'18'0'34'15,"-2"0"34"-15,-2-17 52 0,-3 17 50 0,-3 0 8 16,1-17 3-16,-5 17-16 0,-2 0-16 0,0 0-12 15,-2-9-21-15,0 9-31 0,0 0-32 0,0 0-36 16,0 0-20-16,0 0-6 0,0 0-7 0,0 0 6 16,0 0-3-16,0 0 0 0,0 15 7 15,0-15-2-15,0 17 17 0,0-5-11 0,0 2-3 16,0 2 7-16,0-3-7 0,0 2 15 0,-17 2-9 16,17 0 3-16,-14 1-19 0,14-1-55 0,-16-1-23 15,5 1-55-15,-1-2-24 0,1 0 22 0,-3-4 5 16,0-3 25-16,0-2 27 0,-3-6 9 0,2 0 14 15,-3 0 18-15,3-21 17 0,-2 21 22 0,3-31 21 16,2 14 8-16,2-2 25 0,4 1 31 0,3 0 21 16,3 2 11-16,0-1-9 0,0 4-23 0,19-2-31 15,-19 1-13-15,24 1-19 0,-7 1-6 0,2 1-9 16,3 1-1-16,-1 5-28 0,3-1-54 0,-1 2-70 16,-1 3-109-16,-4 1-91 0,1 0-71 15,-2 0-96-15,0 0-213 0,-2 25 38 0,-1-25 125 16</inkml:trace>
  <inkml:trace contextRef="#ctx0" brushRef="#br0" timeOffset="-2802.73">14082 5174 4572 0,'11'-9'31'0,"-1"-1"56"0,3 2 61 0,-4 1 59 15,4-4 17-15,-6 5-9 0,-4 2-51 16,1 1-54-16,-3 3-48 0,-1 0-62 0,0 0-19 16,0 0 1-16,0 0-9 0,0 0 13 0,0 0 9 15,-22 24 0-15,22-24 10 0,-20 27 4 0,6-6-87 16,0 2-59-16,-1 1-74 0,-1 4-81 0,1 1-7 16,1 3-63-16,0 2-62 0,-2 0-66 0,1 1-86 15,-1 1-220-15,4-4-5 0,-2-2 142 0</inkml:trace>
  <inkml:trace contextRef="#ctx0" brushRef="#br0" timeOffset="-2470.73">13866 5209 3721 0,'19'-12'23'0,"-11"1"36"0,1 2 45 0,-4 5 39 15,2-2 2-15,-4 2-15 0,1 1-40 0,-4 0-36 16,0 3-26-16,0 0-21 0,0-1-10 0,0 1-5 15,0 0-2-15,0 0-1 0,0 0 2 0,0 0 2 16,0 0 3-16,0 0-2 0,-21 18-35 0,21-18-22 16,-12 16-22-16,12-16-21 0,-16 19 6 0,16-7-10 15,-14-2-10-15,7 0 6 0,-1 1 4 0,0-3 26 16,2 0 26-16,0-3 24 0,0-1 25 0,3-1 19 16,-2-3 24-16,2 0 12 0,3 0 21 15,0 0 9-15,0-16 4 0,0 16-3 0,0-21-10 16,20 21-7-16,-20-25-21 0,14 12-3 0,-14 0-5 15,20 1-17-15,-20 2-3 0,23 0-7 0,-10 3-15 16,1 0 6-16,-2 7-5 0,2-7-48 0,0 7-43 16,-2 0-67-16,4 0-71 0,-2 0-40 0,0 21-53 15,1-21-60-15,-2 28-150 0,1-11-137 0,0 2 104 16</inkml:trace>
  <inkml:trace contextRef="#ctx0" brushRef="#br0" timeOffset="-2143.73">14231 5542 3595 0,'12'-13'40'0,"2"13"67"0,-3-12 50 0,0 12 44 16,-2-13-5-16,-1 13-37 0,-4-9-34 0,-1 9-37 16,1 0-29-16,-4 0-32 0,0-2-19 0,0 2-6 15,0 0-16-15,0 0 1 0,0 0-3 0,0 0 2 16,0 0 10-16,0 0 4 0,0 18 5 0,0-18-41 15,-21 21-31-15,21-7-37 0,-18 2-39 0,18-1-12 16,-20 2-18-16,7-1-20 0,1-3 0 0,-2-2 6 16,0-2 28-16,0-2 42 0,0-7 42 15,2 0 42-15,-1 0 21 0,1 0 15 0,3 0 4 16,1-29 8-16,3 29 20 0,2-27 19 0,3 13 15 16,0 0-3-16,0-1-9 0,0 2-19 0,22 1-19 15,-22 2-9-15,23 2-10 0,-23 0-4 0,28 8-4 16,-11-7-24-16,2 7-45 0,-2 0-66 0,1 0-93 15,1 0-102-15,-1 26-182 0,1-26-192 0,-4 22 94 16</inkml:trace>
  <inkml:trace contextRef="#ctx0" brushRef="#br0" timeOffset="3739.27">14657 5207 3760 0,'0'0'-3'15,"0"6"0"-15,0-5-2 0,15 0 1 0,-15-1 16 16,0 0 31-16,0 0 28 0,0 0 20 0,0 0 9 16,0 0-9-16,0 0-14 0,11 0-9 0,-11 0-13 15,0 0-16-15,0 0-5 0,8 0-9 0,-8 0 4 16,8 0 12-16,-8 0 11 0,6 0 12 0,-1 0-7 16,-1 14-4-16,2-14-17 0,4 0-16 15,1 0-3-15,1 0-21 0,2 8 2 0,3-8-3 16,0 0-2-16,0 0-43 0,2 0-59 0,-2 0-75 15,-2 0-120-15,-1 0-88 0,-1 4-110 0,-1-1-153 16,-4 0-242-16,1-1 141 0</inkml:trace>
  <inkml:trace contextRef="#ctx0" brushRef="#br0" timeOffset="3944.27">14710 5443 4009 0,'23'10'5'0,"-23"-1"11"0,0-1 29 15,23-4 33-15,-23-4 29 0,14 0 20 16,-14 0-4-16,0 0-25 0,0 0-23 0,0 0-31 16,0 0-21-16,8 0-6 0,-8 0-14 0,0 0 3 15,8 0-9-15,-2 0-16 0,3 0-33 0,0 0-42 16,2 0-43-16,3 0-42 0,-1 0-41 0,2 0-58 16,2 0-68-16,-3 0-76 0,0 0-106 0,0 0-281 15,2-23 102-15,-3 23 131 0</inkml:trace>
  <inkml:trace contextRef="#ctx0" brushRef="#br0" timeOffset="4266.27">14950 5139 4042 0,'0'-5'6'0,"0"3"26"16,0 0 16-16,0 2 15 0,0-3 16 0,0 2-6 16,0 1 3-16,19 0 0 0,-19 0-12 0,0 0-12 15,0 0-14-15,0 0-14 0,15 21-9 0,-15-21-8 16,9 17-2-16,-9-17 0 0,14 19 0 0,-8-10-7 15,1 0 0-15,0 1 8 0,1-3-9 0,2 0 8 16,-3 0-2-16,1-3-4 0,3 0 4 0,-2 0 7 16,0-1 26-16,2-1 31 0,0-1 29 0,-2-1 25 15,1 1-1-15,-2-1 2 0,-1 0-3 0,-2 0-14 16,-2 0-11-16,0 0-38 0,-1 0-25 0,-2 0-22 16,0 0-18-16,0 0 5 0,0 0-10 15,0 0 9-15,0 0 4 0,-24 17 1 0,24-17 18 16,-26 24-9-16,6-7 5 0,-2 5-4 0,-3 1-6 15,-1 4 1-15,-3-1-26 0,2 2-108 0,1-1-73 16,1 0-89-16,5-1-70 0,3-5 1 0,1 0-63 16,6-2-54-16,2-5-76 0,3 0-213 0,4-5-45 15,1-3 146-15</inkml:trace>
  <inkml:trace contextRef="#ctx0" brushRef="#br0" timeOffset="4491.27">15322 5136 4734 0,'5'-8'12'0,"1"2"16"0,0 0 38 0,0 3 36 15,0 0 15-15,2-1 18 0,-2 2-28 0,-1 0-30 16,-3 2-30-16,-1 0-39 0,-1 0-12 0,0 0-1 16,0 16 3-16,0-16 3 0,0 25 11 0,0-6-17 15,0 3 3-15,0 5 17 0,-20 2-13 0,20 6 15 16,-17 0-59-16,17 3-102 0,-22 0-80 0,11 0-114 15,-1 0-79-15,0-5-60 0,-1 2-85 0,4-5-156 16,0-7-180-16,2-3 148 0</inkml:trace>
  <inkml:trace contextRef="#ctx0" brushRef="#br0" timeOffset="4947.27">15424 5201 4261 0,'0'-17'0'0,"0"3"13"0,0 1 66 0,19 2 64 15,-19-1 75-15,0 1 58 0,15 3-32 0,-15 0-29 16,0 2-30-16,0 1-48 0,10 1-4 0,-10 1-29 16,0 0-35-16,0 1-18 0,6 0-35 0,-6 1-5 15,5 0-18-15,-2 0-1 0,0 1 3 0,3 0 1 16,2 0 2-16,1 0-10 0,2 0 4 0,0 0-7 16,4 0-1-16,1 0 0 0,2 0 1 15,1 0 4-15,-4 14 7 0,3-14-3 0,-6 0-2 16,-1 13-6-16,0-13-4 0,-5 0 3 0,-2 11-1 15,-2-11 9-15,-2 0 0 0,0 12-4 0,0-5-8 16,0 0-24-16,-23 4-17 0,23-1-1 0,-31 3 4 16,14 1 14-16,-7-1 26 0,1 1-5 0,2-1 1 15,-3-1 12-15,4-2-16 0,1-2 12 0,6 0 0 16,2-2 2-16,3-1 15 0,8-3 6 0,0 2 21 16,0-2 42-16,0 2 26 0,19 1 42 0,-1 1 21 15,4 1-4-15,4 1 13 0,5 1-15 0,0 4-11 16,-1-2-13-16,-1 2-26 0,-6-2-18 0,-2 0-18 15,-8-2-22-15,-2 0-15 0,-11-3-19 16,10-1-10-16,-10-2-10 0,0-2 0 0,0 2 5 16,0 0 3-16,0 2 6 0,0 1 1 0,-21 2-2 15,21 4 0-15,-34 0-3 0,8 3 4 0,-3 1-25 16,-6-2-82-16,1 3-99 0,-3-1-155 0,-2 0-131 16,2-2-53-16,3-3-41 0,3-1-21 0,3-3-37 15,2-1-153-15,4-6-216 0,8 0 170 0</inkml:trace>
  <inkml:trace contextRef="#ctx0" brushRef="#br0" timeOffset="5235.27">15848 5260 4108 0,'4'15'-3'15,"-1"-15"0"-15,0 0 10 0,2 0 35 0,0 0 47 16,-5 0 45-16,1 0 27 0,1 0 2 0,-2 0-8 15,0 0-17-15,0 0-18 0,0 0-12 0,0 0-5 16,0 0-3-16,0 0 14 0,0 0 15 0,0 0 26 16,0 0 35-16,0 0 31 0,0 0 1 0,0 0-34 15,0 0-44-15,0 0-62 0,20 0-44 0,-20-15-20 16,23 15-10-16,-10 0 1 0,4 0 14 0,0 0 8 16,0-8-7-16,-2 8 6 0,-1 0-11 15,-1-4-12-15,-2 4-5 0,-4-3-5 0,-4 3-49 16,2-2-118-16,-3 2-171 0,-2 0-201 0,1-2-114 15,-1 2-86-15,0 0-63 0,0 0-132 0,0 0-125 16,0 0 202-16</inkml:trace>
  <inkml:trace contextRef="#ctx0" brushRef="#br0" timeOffset="6338.27">16288 5084 2203 0,'0'-3'45'0,"0"2"24"16,0 0 31-16,0 0 22 0,0 1-20 0,0-1 6 15,0 0 3-15,0 1 6 0,0 0 3 0,0 0-8 16,0 0-13-16,0 0-6 0,0 0-5 0,0 0-8 16,0 0-2-16,0 0-3 0,0 0 0 0,0 0 8 15,0 0 0-15,0 0 5 0,0 0-6 0,0 0-9 16,0 0 2-16,0 0-13 0,0 0 1 0,0 0-1 15,0 0-14-15,0 0-1 0,0 0-5 0,0 0 0 16,0 0 4-16,0 0 1 0,0 0-5 0,0 0-2 16,0 0 4-16,0 0-6 0,0 0-1 15,0 0-8-15,0 0-7 0,0 0-5 0,0 0 1 16,0 0-6-16,0 0-5 0,0 0-6 0,0 0 0 16,0 0-1-16,12 0-3 0,-12 0 8 0,0 0-8 15,10 0 2-15,-10 0 1 0,0 0-2 0,7 0 1 16,-7 0-2-16,3 0-1 0,-3 0-3 0,4 0-6 15,-1 0 2-15,-3 0-3 0,3 0 0 0,-3 0 4 16,1 0-1-16,1 0 3 0,-2 0 3 0,1 11-1 16,1-11 7-16,-2 11-7 0,0-11 9 0,0 17-4 15,0-8-2-15,0 3 3 0,0 2-2 0,0 0 7 16,-17 2-2-16,17 1 2 0,-14-1-8 0,14 1-1 16,-22 0 2-16,11 0 6 0,-4-1-2 15,2-2 5-15,-2-1-3 0,1 0-3 0,0 0 3 16,0-1-5-16,3-2-3 0,0-1 6 0,1-1-2 15,2-1 8-15,2 0-4 0,1-2-3 0,3-3 3 16,-1 0-2-16,3 1 25 0,0-2 29 0,0-1 15 16,0 0 20-16,0 0-12 0,0 0-26 0,0 0-17 15,16 0-19-15,-16 0-14 0,22 0-7 0,-10 0 0 16,5 0 0-16,-2 0 4 0,7 0-28 0,-3 0-71 16,-1 0-56-16,1 0-62 0,0 0-39 0,-2 0-8 15,0 0-52-15,0 0-45 0,-6 0-52 0,-1 0-63 16,0 0-242-16,-2 0-53 0,-2-18 121 0</inkml:trace>
  <inkml:trace contextRef="#ctx0" brushRef="#br0" timeOffset="6714.27">16601 5089 4306 0,'16'-5'5'0,"-2"0"16"0,-5 1 20 16,0 1 5-16,-1-2 0 0,-3 0-17 0,-2 3-16 15,-3-1-8-15,0 3-7 0,0 0 2 0,0 0-5 16,0 0 2-16,0 0 1 0,-21 0 0 0,21 18 2 16,-20-18 2-16,5 17 1 0,-1-17-1 15,-2 21-2-15,-1-8-2 0,0-2 3 0,2 1-4 16,2-1 4-16,1-1 0 0,2 0-6 0,1-1 4 16,3-1-4-16,2-2 2 0,1 0 0 0,4 0 2 15,1-2 7-15,0 0 0 0,0-1 6 0,0 1 7 16,21-2 22-16,-21 1 21 0,27-1 27 0,-10 1 28 15,0-3 9-15,0 1 11 0,0 1 6 0,-2-2 0 16,1 0 10-16,-5 0 6 0,0 0 5 0,-4 0-14 16,-2 0-31-16,1 0-41 0,-3 0-43 0,-3 0-35 15,2 0-19-15,-2 0-13 0,0 0-2 0,0 0 11 16,0 0 14-16,0 0 9 0,0 22 14 0,-23-22-3 16,23 29 1-16,-19-8-62 0,7 5-121 15,-1 2-100-15,-1 4-119 0,-1 2-47 0,2 1-43 16,1 3-82-16,-1-2-120 0,4 0-363 0,1-5 152 15</inkml:trace>
  <inkml:trace contextRef="#ctx0" brushRef="#br0" timeOffset="8723.27">15962 5810 3298 0,'0'0'26'0,"0"0"29"0,0 0 33 15,0 11 33-15,0-11 10 0,0 0 6 16,0 0-2-16,0 0-10 0,0 0-18 0,0 0-19 16,0 0-26-16,0 0-16 0,0 0-19 0,16 0-12 15,-16-13 0-15,0 13-8 0,15 0 6 0,-15-14 3 16,19 14 5-16,-8-11 12 0,3 11 14 0,1-9 4 16,2 3-10-16,2 6-4 0,3-4-15 0,1 4-7 15,-1 0 3-15,2 0 0 0,-2 0-3 0,0 0-6 16,-2 15-4-16,-5-15-11 0,-1 14 3 0,-3-14 4 15,-6 17-1-15,-5-17 4 0,0 19-1 0,0-7 2 16,-25 2 3-16,5 0 5 0,-5 0-3 0,-1 1-3 16,-4-1-2-16,-1 0-6 0,2-3 4 15,-1 1-6-15,6-3-4 0,2-1 3 0,5-1-4 16,4-3 1-16,3 0 5 0,3-1 3 0,7-1 4 16,0 1 41-16,0-2 41 0,0 1 42 0,0 1 59 15,30-1 29-15,-12 2 28 0,4 1 29 0,4 0-3 16,4 2-14-16,-1-1-30 0,2 0-35 0,-1 3-37 15,-4-2-35-15,-1 0-22 0,-3 0-26 0,-7-3-20 16,-1 2-14-16,-5-2-15 0,-4-1-10 0,-5 0 3 16,0 1 19-16,0 0 18 0,0 2 12 0,0 1-3 15,-26 0-22-15,26 2-18 0,-30 1-16 0,15-1-7 16,-5 3 3-16,1-2-3 0,-1 1 2 0,0 1-42 16,0 0-79-16,-1 0-102 0,3 2-117 15,2 0-130-15,2 4-90 0,-1-2-33 0,4-1-8 16,2-1 18-16,-1-2-9 0,1-1-92 0,0-4-337 15,1-7 146-15,-1 0 175 0</inkml:trace>
  <inkml:trace contextRef="#ctx0" brushRef="#br0" timeOffset="9083.27">16362 5964 4073 0,'27'0'8'0,"-1"0"31"16,0 0 40-16,-5 0 31 0,-1-17 21 0,-5 17-6 15,-1 0-24-15,-6 0-16 0,0 0-24 16,-4 0-14-16,1 0-13 0,-4 0-9 0,3 0 13 16,-3 0 13-16,2 15 13 0,-3-15 5 0,0 16-15 15,2-16-10-15,-2 18-11 0,0-7 6 0,0 0-2 16,0-2-9-16,0 2-6 0,0-1-23 0,-19 2 4 16,19-2 0-16,0 0 3 0,-22 1-4 0,22-1 4 15,-18 1 1-15,7-3-1 0,-1-1 5 0,-1 0-46 16,-1-3-31-16,-3 0-32 0,0-4-35 0,0 0 18 15,0 0 8-15,-2 0 10 0,4-20 30 0,-1 20 16 16,2-23 16-16,4 8 19 0,-1 1 6 0,6-1 7 16,2-1 1-16,3 1-6 0,0 0 6 15,0 1-5-15,22 3 2 0,-22 0 4 0,28 1-4 16,-10 3-1-16,1 1-1 0,1 2-9 0,0 3-24 16,2-1-41-16,-4 2-58 0,1 0-71 0,-2 0-67 15,-1 0-54-15,-6 0-56 0,0 0-78 0,1 20-237 16,-7-20-26-16,1 0 117 0</inkml:trace>
  <inkml:trace contextRef="#ctx0" brushRef="#br0" timeOffset="9462.27">16818 5920 4175 0,'0'0'-4'16,"19"0"3"-16,-19 0 2 0,12 10 19 0,-12-10 24 16,0 0 13-16,8 0 0 0,-8 0-19 0,0 0-21 15,0 0-12-15,0 0 3 0,0 0 7 0,0 15 0 16,-25-15 0-16,25 19-4 0,-23-5-6 0,7 0 7 16,1 3-9-16,2 1 4 0,-2 2-48 0,2 2-73 15,0 0-98-15,-3 1-128 0,4 1-87 0,-4-1-105 16,2 1-253-16,2-3-1 0,1-3 131 0</inkml:trace>
  <inkml:trace contextRef="#ctx0" brushRef="#br0" timeOffset="9747.27">16570 6056 3987 0,'28'0'4'0,"-13"-2"20"0,1 1 38 0,-2 0 42 16,0-4 20-16,0 2-9 0,-5 1-35 0,-9 1-46 15,11 0-28-15,-11 1-13 0,0 0 2 0,0 0-1 16,0 0 8-16,0 0-5 0,0 0-46 0,-26 0-26 16,26 20-45-16,-25-20-30 0,9 14-5 0,1-14-11 15,-1 13-5-15,-2-13-5 0,1 11 17 0,3-11 14 16,3 8 40-16,0-8 43 0,5 0 31 0,-2 0 25 16,5 0 12-16,3 0-2 0,0 0 3 15,0 0 15-15,0 0 11 0,0-18 13 0,0 18-3 16,20-11-15-16,-20 11-16 0,16-12-20 0,-16 12-28 15,20 0-38-15,-20-9-60 0,21 9-66 0,-7 0-58 16,3 0-70-16,-1 0-164 0,1 17-88 0,0-17 86 16</inkml:trace>
  <inkml:trace contextRef="#ctx0" brushRef="#br0" timeOffset="10055.27">16862 6265 3950 0,'9'0'0'0,"-1"0"3"16,-1 0 31-16,-2 0 31 0,1 0 20 0,-3 0 14 15,0 0-33-15,-3 0-28 0,0 0-24 0,0 0-14 16,0 0-5-16,0 0 1 0,-21 0 3 0,21 0-2 16,-16 0 1-16,16 0 1 0,-26 0-18 0,15 0-27 15,-5 17-17-15,2-17-35 0,-1 0-12 0,4 12-2 16,0-12-4-16,-1 0 17 0,1 0 16 0,3 0 29 15,-3 0 24-15,7-22 15 0,-1 22 11 0,2-15 4 16,3 15-2-16,0-17 2 0,0 17 2 0,0-17-4 16,0 17 3-16,28-14-1 0,-28 14 0 15,25-11 0-15,-25 11-7 0,28-6-25 0,-14 6-52 16,1 0-62-16,-1 0-80 0,-3 0-80 0,0 0-115 16,-2 0-272-16,-1 16 54 0,-4-16 106 0</inkml:trace>
  <inkml:trace contextRef="#ctx0" brushRef="#br0" timeOffset="10735.27">15524 6445 4272 0,'0'0'26'0,"0"0"21"16,0 0 49-16,0 0 59 0,20 0 49 0,-20 0 74 15,0 0 36-15,12 0 11 0,-12 0-31 0,0 0-64 16,11 0-72-16,-11 0-68 0,8 0-43 0,-8 0-27 16,7 0-10-16,0 0-7 0,0 19-1 0,0-7 1 15,-1 2 0-15,2 3 2 0,-1 3-3 0,3 0-6 16,-3 1-2-16,3 3 3 0,-4-2 1 0,3 1 1 16,0 1-2-16,-1-2 0 0,-2-1 0 15,2-1-58-15,-2 0-71 0,1-5-96 0,-3-2-96 16,-1-2-23-16,-3-4-2 0,2-1 14 0,-2-3-25 15,0-3-90-15,0 0-122 0,0 0-272 0,0 0-112 16,0-27 175-16</inkml:trace>
  <inkml:trace contextRef="#ctx0" brushRef="#br0" timeOffset="11010.27">15741 6637 4605 0,'20'0'28'0,"-8"0"19"0,2 0 61 15,-1 0 104-15,-3 0 118 0,4-18 108 0,-1 18 32 16,-4 0-38-16,-3 0-103 0,0 0-101 0,-1-11-80 15,-2 11-61-15,-1 0-41 0,-1 0-33 16,-1 0-11-16,0 0-3 0,0 0-3 0,0 20 5 16,-21-20 1-16,21 25-3 0,-17-9 2 0,17 3-1 15,-25 3-1-15,11 0 1 0,1-1-2 0,1-1 1 16,0 0-18-16,1-3-20 0,0-2-6 0,-3-3-5 16,5-3 13-16,-5-4 12 0,0-5 2 0,-2 0-8 15,-2 0-8-15,-1 0-17 0,-1-27-32 0,1 12-24 16,1-3-39-16,-1 0-63 0,4-2-37 0,-1 2-62 15,5-1-24-15,2 1 21 0,3 3 13 0,1 1 27 16,5 2-11-16,0 2-54 0,0 2-74 0,0 4-74 16,29 4-106-16,-29-3-294 0,30 3 136 15</inkml:trace>
  <inkml:trace contextRef="#ctx0" brushRef="#br0" timeOffset="12838.27">15903 6831 3113 0,'0'0'32'0,"-1"0"16"16,1 0 27-16,0 0 25 0,0 0 0 0,0 0 14 16,0 0 6-16,0 0-9 0,0 0-16 0,15 0-18 15,-15 0-26-15,0 0-17 0,0 0-13 0,0 0-10 16,0 0-9-16,0 0 1 0,8 0-3 0,-8 0-1 15,0-10 0-15,8 10 0 0,-8 0-4 0,4 0 1 16,1-5-1-16,-2 5 0 0,0 0 0 0,0-3 2 16,-1 3 0-16,1 0-3 0,-1 0 1 0,-1 0-11 15,1 0-6-15,-2 0-3 0,0 0 3 0,0 0 3 16,0 0 15-16,0 0 6 0,0 17-2 0,0-17 5 16,0 14-4-16,0-14-5 0,-20 19-3 15,20-10-19-15,-17 1-16 0,17 1-19 0,-19 0-8 16,7 0 10-16,1 0 11 0,0 0 22 0,3-1 12 15,-3 1 8-15,3 0 6 0,1 0-5 0,1-1 1 16,1 1 2-16,0-3-2 0,2 1 9 0,0-3-1 16,0 2-6-16,1-2 6 0,2 0 5 0,0-2 15 15,0 0 26-15,0-1 15 0,0 1 8 0,0-1-8 16,17 1-20-16,-17 0-22 0,16 2-11 0,-16-1-6 16,22 1 0-16,-10 2-3 0,2-2-7 0,0 0-53 15,0 2-65-15,0-3-77 0,-2 1-107 0,-1-2-74 16,-2-2-189-16,-1-2-224 0,0 0 111 0</inkml:trace>
  <inkml:trace contextRef="#ctx0" brushRef="#br0" timeOffset="13403.27">16232 6872 4021 0,'23'0'3'15,"-1"0"24"-15,-3 0 46 0,-4 0 48 0,1 0 35 16,-6 0 15-16,-2 0-17 0,-3 0-11 0,-4 0-18 15,-1-12-15-15,0 12-23 0,0 0-36 0,0 0-22 16,0 0-18-16,-21-9-11 0,21 9-3 0,-24-7 0 16,9 7-1-16,-2-7 0 0,0 7 0 15,1-2-3-15,-1 2 1 0,3 0 5 0,0 0 0 16,0 0 3-16,4 0-3 0,-1 0-5 0,-2 18 2 16,4-18-1-16,0 0 1 0,-1 18 3 0,4-18-1 15,2 14-6-15,-1-14 0 0,2 13 1 0,3-13 4 16,-2 10 9-16,2-10-3 0,0 5 12 0,0-5 22 15,0 0 28-15,0 0 44 0,0 0 40 0,0 0 20 16,0 0-8-16,0 0-24 0,0 0-52 0,0 0-50 16,0 0-28-16,0 0-15 0,0 0-7 0,0 0 16 15,0 0 2-15,0 19 0 0,0-19 11 0,0 22-12 16,0-9 4-16,0 1-3 0,0 1 0 0,0 1-7 16,-14 0 4-16,14-3 0 0,0 0-5 15,-11-4 11-15,11 0-6 0,0-1 9 0,-7-2 7 16,7-3 1-16,0 0 14 0,0-2 41 0,0-1 3 15,0 0 9-15,0 0-4 0,17 0-27 0,-17 0 11 16,18 0 11-16,-18 0 3 0,25-15-5 0,-11 15-5 16,-1 0-8-16,4 0-1 0,-3 0 2 0,0 0-4 15,-1 0-1-15,0 0 1 0,-2 0 3 0,-2 0-4 16,0 0-4-16,-1 0-16 0,-6 0-8 0,1 0-13 16,-2 0-9-16,-1 0-6 0,0 0-11 0,0 0 5 15,0 0 1-15,0 0 9 0,0 14 5 0,-18-14-2 16,18 14 3-16,-24-5-6 0,7-1-1 0,-3 2 3 15,0 1-7-15,-2 2-24 0,-1 0-68 16,3 0-79-16,-2 3-105 0,4 1-126 0,-1 3-95 16,4-3-61-16,-1 0-10 0,2-4 7 0,2-1-6 15,1-2-52-15,0-3-305 0,3-6 14 0,0-1 170 16</inkml:trace>
  <inkml:trace contextRef="#ctx0" brushRef="#br0" timeOffset="13611.27">16235 7059 4063 0,'19'0'-9'0,"-2"0"-1"0,-3 0 1 15,1 0 29-15,-1 0 41 0,0 0 25 0,-1 0 24 16,-6 0-4-16,0 0-11 0,-1 0-10 0,0 0-11 16,-1 0-24-16,-2 0-18 0,3 0-16 0,-1 0-11 15,2 0 2-15,0 0-14 0,-1 0-30 0,0 0-40 16,3 0-53-16,1 0-64 0,-1 0-66 0,0 0-82 15,2 0-80-15,0 0-106 0,0 0-273 0,3 0 25 16,-2 0 130-16</inkml:trace>
  <inkml:trace contextRef="#ctx0" brushRef="#br0" timeOffset="16828.27">16702 6920 3465 0,'0'-5'55'0,"-9"3"38"0,9 0 44 0,0 1 38 16,0 1-31-16,0 0-14 0,0 0-18 0,18 0-19 16,-18 0-5-16,0 0-10 0,0 0-18 0,0 0-16 15,0 0-15-15,0 0-17 0,0 0-5 0,0 0-1 16,0 11 1-16,0-11 0 0,0 10 6 0,0-10-5 15,-20 16-4-15,20-8 2 0,-26 2-5 16,10 2 3-16,1-2-3 0,-4-1 6 0,3 1-2 16,-1 0 2-16,3 0-7 0,2-1-6 0,1 0-4 15,3-1-20-15,-1-1-2 0,5-1 5 0,-1 1 6 16,5-3 12-16,0 1 12 0,0 0-3 0,0 0-2 16,20-1 8-16,-20-1-5 0,26 2-2 0,-12-2 3 15,5 1 3-15,-4-1 5 0,6 0 23 0,-6-1 17 16,1 0 25-16,-2 1 21 0,-2-3 5 0,-3 0-6 15,-3 0-17-15,1 0-23 0,-4 0-20 0,-3 0-10 16,0 0-20-16,0 0-4 0,0 0-10 0,0 0-4 16,0 0 11-16,0 0-2 0,0 0 9 15,0 0 3-15,0 20-9 0,-20-20 12 0,20 23-1 16,-16-6-17-16,16 2-63 0,-15 3-65 0,15 3-59 16,-19 1-56-16,19 0-9 0,-12 3-52 0,5-4-56 15,7 0-56-15,-7 0-70 0,4-4-167 0,3-2-119 16,0-6 125-16</inkml:trace>
  <inkml:trace contextRef="#ctx0" brushRef="#br0" timeOffset="17308.27">16843 7138 3960 0,'23'-17'25'0,"0"4"37"0,-4 2 50 0,0 0 49 0,-1 0 21 16,-2 1-1-16,-5 3-26 0,-2 1-35 15,-6 2-51-15,0 2-41 0,0 1-27 0,-3 0-16 16,0 1 9-16,0 0 0 0,0 0 10 0,-26 0 0 15,26 16-11-15,-28-16-5 0,11 20-32 0,-2-20-4 16,2 26 4-16,0-12 3 0,2 4 15 0,2-1-3 16,4 1 4-16,-2 1 4 0,3 1 9 0,8-1 14 15,-4 3-1-15,4-2 1 0,0 0 0 0,0-2-2 16,23-1-1-16,-23 1 2 0,26-1 7 0,-26-1 19 16,31 0 15-16,-14-3 8 0,-3 0 3 0,0-1-19 15,-1-1-10-15,-6-2-5 0,3 0-3 0,-10-1 3 16,9 0-3-16,-9-1 10 0,0 3 16 0,0-1-4 15,0-1 7-15,0 3-18 0,0-1-15 16,-19 2 0-16,19-1-4 0,-21 0 2 0,21-1-2 16,-27-1-1-16,13 1 1 0,-1-3 0 0,-2-1 3 15,0-2-7-15,-2-1 0 0,2-2-7 0,2-1-24 16,-4 0-14-16,2 0-22 0,1-21-1 0,-1 21 16 16,3-27 17-16,2 10 18 0,1-3 6 0,3-3 6 15,4-1 2-15,-1-3-3 0,5-1 3 0,0 0-8 16,0-3-3-16,27 1 3 0,-27 0-5 0,29-1 5 15,-9 0 7-15,2 4-1 0,3 3 5 0,-1 0 3 16,3 3 10-16,1 1 10 0,1 3-3 0,-2 0 6 16,-3 4-12-16,-2-2-6 0,-3 2 1 15,-4 0-13-15,-4 0-12 0,-2 2-56 0,-6-1-63 16,-3 1-72-16,0 0-98 0,0 1-75 0,-21-2-86 16,21 2-118-16,-38 2-308 0,17-2 49 0,-7 4 150 15</inkml:trace>
  <inkml:trace contextRef="#ctx0" brushRef="#br0" timeOffset="18349.27">15893 7435 2827 0,'0'-1'50'0,"0"1"41"16,0 0 50-16,0 0 53 0,0 0 2 0,0 0 6 15,0 0-7-15,0 0-18 0,0 0-21 0,0 0-26 16,0 0-11-16,0 0-12 0,0 0-12 0,0 0-7 16,0 0-18-16,0-13-15 0,0 13-16 0,0 0-8 15,0 0-4-15,0 0 8 0,0 0 8 0,0 0 23 16,0 0 60-16,0 0 19 0,0 0 19 0,0 19 8 15,0-19-56-15,0 23-21 0,0-8-24 0,0 2-23 16,0 0-1-16,0 3 2 0,0-2 4 0,15 2-5 16,-15-1-15-16,0-1-14 0,0-1-12 15,9 0 0-15,-9 0-7 0,0-3 7 0,0 2 0 16,0-3-6-16,0 0 4 0,0-1-1 0,0-2 3 16,0-2-3-16,0-1 0 0,0-3-7 0,0 1-83 15,0-4-93-15,0-1-98 0,0 0-113 0,0 0-36 16,0 0-57-16,0 0-86 0,0 0-101 0,-20 0-328 15,20-21 65-15,0 21 189 0</inkml:trace>
  <inkml:trace contextRef="#ctx0" brushRef="#br0" timeOffset="18721.27">15654 7685 4283 0,'0'12'20'0,"23"-12"23"16,-23 0 45-16,17 0 71 0,-17 0 50 0,19 0 56 15,-19 0 48-15,0 0-5 0,0 0-17 0,0 0-44 16,0-14-57-16,0 14-48 0,0 0-34 0,0 0-32 16,0 0-35-16,0-9-18 0,0 9-23 0,0 0-5 15,0 0-9-15,0 0-2 0,0 0 4 0,0 0 5 16,0 0 12-16,0 26 18 0,11-26 0 0,-11 30-2 16,10-10-6-16,-3 4-11 0,2 3 0 0,2 1-2 15,1 1-2-15,2-1-3 0,2 1 2 0,-2-2 1 16,1-3 10-16,-3-1-2 0,1-6 32 0,-1-5 61 15,-2-4 21-15,-3-4 19 0,1-4-18 16,0 0-39-16,-2-17-1 0,0 17 1 0,0-31 9 16,1 10-4-16,0-4-14 0,0-1-16 0,0-1-12 15,-2-1-15-15,3-3-5 0,1 1 1 0,-1 1-8 16,3 1-6-16,0 2-8 0,-1 3-7 0,3 1-1 16,-1 4 0-16,2 3-22 0,-1 3-84 0,-3 3-105 15,1 2-146-15,0 4-184 0,0 3-133 0,0 0-51 16,0 0-36-16,1 20-14 0,-4-3-73 0,3 2-243 15,0 2 183-15</inkml:trace>
  <inkml:trace contextRef="#ctx0" brushRef="#br0" timeOffset="21345.27">16083 6501 3535 0,'0'0'20'0,"17"7"2"0,-17-7 6 16,0 0 7-16,0 0-9 0,0 0 13 0,11 0 14 15,-11 0 23-15,0 0 14 0,0 0 20 0,0 0 3 16,0 0-6-16,0 0-2 0,0 0-15 0,0 0-16 16,0 0-11-16,0 0-17 0,0 0-4 0,0 0 7 15,6 0 0-15,-6 0-8 0,8 0-6 0,1 0-7 16,2 12-4-16,6-12 16 0,3 0 12 0,8 11 6 15,5-11 20-15,7 10 0 0,7-4-17 0,4-1-8 16,6 1-26-16,1 0 5 0,2 1 22 0,4 0 28 16,-1 0 39-16,-2 2 21 0,1-2 18 15,-2 1-16-15,-9-1-4 0,-1 1-31 0,-5-3-23 16,-5 1-5-16,-6-2-21 0,-7-2-7 0,-7 0-22 16,-3-2-10-16,-8 2-13 0,-3-2-9 0,-3 0-47 15,-3 0-134-15,0 0-167 0,0 0-146 0,0 0-82 16,0 0-45-16,-24 0-48 0,24 0-200 0,-31 0-171 15,9 18 173-15</inkml:trace>
  <inkml:trace contextRef="#ctx0" brushRef="#br0" timeOffset="24616.27">16412 8010 3555 0,'11'-2'36'0,"4"0"52"0,-7-1 58 15,1 3 63-15,1-3 17 0,-4 2-6 0,-2 0-12 16,3 0-17-16,-3 1 9 0,-2 0 3 0,-1 0 5 16,1 0-15-16,0-1-54 0,1 1-31 0,-3-3-42 15,0 2-26-15,0-1-9 0,0 1-9 0,-33-2-9 16,33 0-13-16,-32 2 15 0,10-2-11 0,-1 0-1 15,-1 0 9-15,-1 2-17 0,-1-1 1 0,6 1-8 16,0 1-4-16,3 0-1 0,1 0 0 0,4 0 4 16,3 0 10-16,1 0 8 0,3 18-2 15,1-18 7-15,4 13-8 0,0-13 0 0,0 14 8 16,0-14 3-16,0 16 47 0,24-16 24 0,-24 10 33 16,22-10 16-16,-22 10-4 0,23-4-16 0,-23-3-16 15,19 1-11-15,-8 0-32 0,-11 0-15 0,15 1-18 16,-15 0-16-16,8-3 0 0,-8 2-4 0,0 0 3 15,0 0 4-15,0 1-6 0,0 1-1 0,0 1 1 16,-22 1-3-16,22 0 0 0,-17 1 5 0,17 0-8 16,-18 0 6-16,18-1-2 0,-17 1-7 0,17-1 9 15,-13 1-4-15,13-1-2 0,-9 1 4 0,9-1-4 16,0-1 2-16,-5 2 4 0,5-2-2 0,0 0 4 16,0 1-1-16,0-3-2 0,22 2 5 15,-22-3-4-15,20 1 4 0,-20 0 12 0,20-2 34 16,-7 1 21-16,1-2 17 0,-2 0 18 0,2 0-16 15,-3 1 4-15,0-2 2 0,1 1-13 0,-3-1 0 16,1 0-9-16,-3 1-14 0,0 1-2 0,-3-2-19 16,-1-1-8-16,0 3-9 0,-1-3-13 0,1 2-7 15,-3-1 0-15,0 2 0 0,0 0 1 0,0 1 2 16,0 2-6-16,-26 1-1 0,26 0 0 0,-25 2 0 16,11 2 0-16,-2 1 0 0,-1-1 0 0,3 2-29 15,-3 0-55-15,2 1-68 0,-1 1-92 0,1 1-84 16,1-2-102-16,0 2-122 0,2-3-54 0,-1-2-1 15,1-2 34-15,3-3 36 0,-2-3-45 16,0-3-227-16,5 0-151 0,-1-22 153 0</inkml:trace>
  <inkml:trace contextRef="#ctx0" brushRef="#br0" timeOffset="24848.27">16565 8103 4401 0,'21'0'3'0,"-3"15"-3"15,-2-15 3-15,1 0 25 0,-5 0 39 0,1 0 44 16,-4 0 32-16,-5 0 24 0,1 0-3 0,-2 0-2 16,2 0 14-16,0 0-15 0,2 0-25 15,-1 0-33-15,1 21-37 0,0-21-33 0,0 16-11 16,-1-16 1-16,0 13-15 0,3-13 1 0,-2 10-6 16,3-10-26-16,4 0-95 0,2 8-79 0,2-8-79 15,-1 0-53-15,2 0 16 0,0 0-22 0,-1 0-42 16,-1 0-54-16,-3-19-46 0,0 19-64 0,-4 0-250 15,0-19 76-15,3 19 126 0</inkml:trace>
  <inkml:trace contextRef="#ctx0" brushRef="#br0" timeOffset="25236.27">17289 7889 4377 0,'11'0'30'15,"0"0"59"-15,0 0 55 0,-2 0 75 0,2 0 54 16,-5 0 52-16,1 0 12 0,-6 0-26 0,-1 0-46 16,0 0-54-16,0 0-12 0,0 0-9 0,0 0-9 15,-25 0-35-15,25 0-42 0,-29 0-34 0,9 0-25 16,-2 0-15-16,-1 18-11 0,-7-18-3 0,4 14-5 16,-4-14-7-16,1 15-1 0,-2-6-2 0,1 2-1 15,1 2-2-15,1 1 2 0,-1 2-3 0,4 1-2 16,5 4 4-16,1 2-6 0,4 3 3 0,5 3 3 15,1 2 0-15,4 1 0 0,5 4-9 16,0-2 3-16,0 1-4 0,0-3 1 0,22-4 5 16,-22-4 0-16,17-4 0 0,-17-4 8 0,16-4 4 15,-16-4 5-15,0-2 4 0,14-6-7 0,-14 0-2 16,0 0-7-16,0 0-2 0,0-24 1 0,0 24 0 16,0-25-23-16,0 9-34 0,0 0-41 0,0-2-47 15,0 1-36-15,-21 0-56 0,21 2-71 0,0 0-89 16,-17 3-59-16,17 1-7 0,0 2 7 0,-12 2 6 15,12 1-23-15,0 0-59 0,0 3-112 0,0 2-255 16,0-2 146-16</inkml:trace>
  <inkml:trace contextRef="#ctx0" brushRef="#br0" timeOffset="25485.27">17415 8036 4654 0,'19'-5'9'0,"-1"5"30"0,-1-2 57 16,-4 1 72-16,-1-1 91 0,0-1 70 0,-5 0 8 15,-1 3-37-15,-5 0-86 0,1 0-81 0,-2 0-15 16,0 0-18-16,0 0-10 0,0 18-15 0,-23-18-47 16,23 25-19-16,-22-8-4 0,8 2-2 15,0 2 0-15,-3 2 0 0,-3 4-43 0,3 1-88 16,-3-1-152-16,-4 2-165 0,4 0-91 0,-3 1-54 15,0-2-38-15,1-1-52 0,-1-2-238 0,4-5-107 16,1-4 188-16</inkml:trace>
  <inkml:trace contextRef="#ctx0" brushRef="#br0" timeOffset="25780.27">17179 8235 4370 0,'13'-10'27'0,"1"2"29"0,-2-2 82 16,4 1 108-16,-6 1 96 0,6-2 77 0,-5 2-17 15,-5 0-78-15,-1 4-116 0,-2 1-103 16,-3 1-68-16,0-1-32 0,0 1-4 0,0 2-4 16,0-1-1-16,-20 0 4 0,20 1-8 0,-25 0 3 15,9 0-11-15,-1 0-56 0,-1 0-54 0,-1 0-72 16,5 0-66-16,-3 18-2 0,2-18 27 0,1 0 39 16,3 12 75-16,3-12 51 0,0 0 34 0,4 0 32 15,-1 0 3-15,3 0 0 0,2 0-2 0,0 0 0 16,0-17 2-16,0 17 9 0,0-18-4 0,24 18 0 15,-24-19-2-15,17 19-6 0,-17-14 3 0,23 14-27 16,-12-10-29-16,3 10-23 0,-2 0-49 0,1 0-24 16,0 0-37-16,0 0-50 0,-1 0-58 15,1 21-68-15,-6-21-73 0,3 24-186 0,-4-9-182 16,0 0 119-16</inkml:trace>
  <inkml:trace contextRef="#ctx0" brushRef="#br0" timeOffset="26108.27">17449 8551 4239 0,'11'0'19'0,"1"0"48"0,-4 0 56 16,1 0 67-16,-1 0 50 0,-3 0 12 0,-1 0-3 16,0-15-40-16,-4 15-59 0,0 0-56 15,0 0-58-15,0 0-27 0,0 0-14 0,0 0-8 16,0 0 9-16,-18 0-5 0,18 0-5 0,-17 0 19 15,17 18-14-15,-23-18 13 0,11 14 1 0,-2-14-19 16,0 15-12-16,-2-15-68 0,1 15-18 0,1-15-26 16,2 12-12-16,-6-12 43 0,6 6 19 0,1-6 32 15,0 0 36-15,5 0 13 0,0 0 6 0,1 0-3 16,4-19 1-16,-1 19 2 0,2-20-2 0,0 20 3 16,0-24-4-16,0 14-2 0,20-2-6 0,-20 2-8 15,19 0-19-15,-19 3-21 0,19 0-18 0,-19 1-41 16,21 2-40-16,-11 0-55 0,0 1-84 0,0 0-80 15,-3 2-103-15,3 1-212 0,-4-2-171 16,3 1 130-16</inkml:trace>
  <inkml:trace contextRef="#ctx0" brushRef="#br0" timeOffset="34798.27">9214 4316 1763 0,'18'0'49'16,"-18"0"26"-16,0 0 24 0,0 13 14 0,0-13-31 16,11 0-10-16,-11 0 2 0,0 0 15 0,0 0 18 15,0 0 13-15,0 0 8 0,0 0 6 0,0 0-13 16,0 0 4-16,-15 0-10 0,15 0-18 0,0 0-4 16,-17 0-18-16,17 0-12 0,-11 0-4 0,11 0-14 15,0 0-8-15,-10 0-2 0,10 0-8 0,0 0-6 16,0 0-1-16,0 0 1 0,0 0 1 0,0 0 12 15,0 0 6-15,0 0 1 0,0 0 2 16,0 0 0-16,0 0 0 0,0 0 1 0,11 0 4 16,-11 0 1-16,0 0 3 0,0 0 1 0,0 0-5 15,10 0-2-15,-6 0-14 0,4 0-7 0,3 0-7 16,6 0-13-16,3 0-2 0,8 0-4 0,3-14-3 16,8 14 1-16,6 0 3 0,4 0-7 0,4 0 3 15,3 0 3-15,1 0-1 0,7 0-4 0,1 0 2 16,0 0 2-16,2 0-1 0,-7 0 7 0,4 0-1 15,-2 16-2-15,-10-16 2 0,-4 0 34 0,-9 0 41 16,-3 10 23-16,-10-10 36 0,-3 0 0 0,-7 0-11 16,-2 0 4-16,-3 0-6 0,-3 0-17 15,-2 0-4-15,-2 0-14 0,3 0-14 0,-4 0-9 16,0-14-21-16,0 14-6 0,0 0-14 0,-1 0-12 16,-1 0-4-16,1 0-13 0,-2 0 4 0,1 0 0 15,-1 0 0-15,0 0 8 0,0 0-4 0,0 0-4 16,0 0 5-16,0 0 4 0,0 0 3 0,0 0 6 15,0 0-6-15,0 0-11 0,0 0-6 0,0 0 1 16,0 0 1-16,0 0 3 0,0 0 0 0,-17 17 7 16,17-17 3-16,0 25 2 0,-18-5 2 0,18 2 1 15,-19 5 46-15,8 5-3 0,2 4 2 0,-1 3-6 16,0 4-46-16,-1 4 2 0,1 2-2 0,3 3 6 16,-1 1 7-16,3 0 7 0,1-1 31 15,1-1-2-15,3 0-1 0,-2-2-7 0,2-2-37 16,0 0-1-16,0-5 2 0,0-3 1 0,0-1-2 15,0-6 4-15,0 0-15 0,0-6 6 0,0-5 5 16,-16-3-4-16,16-4 3 0,0-3-1 0,0-5 4 16,0-1 1-16,0-3 6 0,0-1-3 0,0-1 0 15,0 0-32-15,0 0-179 0,0 0-224 0,0-16-195 16,0 16-159-16,0-19-66 0,0 19-82 0,0-23-184 16,14 7 189-16</inkml:trace>
  <inkml:trace contextRef="#ctx0" brushRef="#br0" timeOffset="35558.27">9325 4266 2136 0,'0'-3'33'0,"0"0"39"0,0 1 44 16,0 0 49-16,0 1 19 0,0-2 9 0,0 0 5 16,0 0 0-16,0 2 4 0,0-1 1 15,0 0-4-15,0 1-14 0,0 1-21 0,0-1-21 16,0 1-29-16,0 0-20 0,0 0-22 0,0 0-10 15,0 0 6-15,0 0 3 0,0 0 1 0,0 0-5 16,0 0-15-16,0 0-15 0,0 0-17 0,0 0-14 16,0 0-7-16,0 0-1 0,0 0 4 0,0 0 36 15,0 19 29-15,0-19 15 0,0 18 21 0,0-4 43 16,0 4 10-16,-18 4 1 0,18 0-5 0,-17 6-66 16,17 2-23-16,-21 6 1 0,8 1 5 0,0 4 3 15,-4 1-1-15,3 1-14 0,-3 4 1 0,2-2-7 16,-1 1 0-16,2-2-1 0,0-1-7 0,3-2-4 15,4-1 5-15,0 0 8 0,1-2 12 16,5-2 11-16,-1-3-12 0,2 0-9 0,0-2-22 16,0-1-17-16,0-3-2 0,0-2 1 0,0-2-5 15,20-3-4-15,-20-4 5 0,0-1-2 0,0-5 1 16,0-1 3-16,0-1-8 0,0-3 4 0,0-2 2 16,0 0 6-16,0-3 14 0,0 0 18 0,0 2 8 15,0-2 7-15,0 0-12 0,0 0-19 0,0 0-6 16,0 0-8-16,0 0-1 0,0 0-6 0,0 0 1 15,0 0-1-15,0 0-5 0,0 0 1 0,0 0-6 16,0 0 1-16,0 0-1 0,0 0 4 0,0 0 7 16,0 0-9-16,0 0 11 0,0 0-4 15,0 0-4-15,0 0-6 0,0 0-69 0,0-21-80 16,0 21-130-16,0-11-231 0,0 11-168 0,0-22-132 16,0 9-156-16,0-2-175 0,0-1-54 0,19 1 212 15</inkml:trace>
  <inkml:trace contextRef="#ctx0" brushRef="#br0" timeOffset="70426.27">16868 4846 3049 0,'-2'9'18'16,"-2"-1"11"-16,2-3 20 0,0 0 43 0,2-3 30 15,0-2 35-15,0 0 27 0,0 0-2 0,0 0-7 16,0 0-8-16,0 0 0 0,0 0-8 0,0 0-9 16,0 0-9-16,0 0-22 0,0 0-15 15,0 0-24-15,0 0-29 0,0 0-26 0,0 0-18 16,19-15-11-16,-19 15 1 0,19-12-2 0,-5 12-2 15,6-18 2-15,3 6-3 0,8 0 0 0,6-1 3 16,5-4 6-16,11 2 7 0,7-2 23 0,10-1 11 16,11-1-3-16,4-2-3 0,13 1-31 0,10-1-15 15,13 1-7-15,9 0 4 0,13 3 11 0,7 0 20 16,2 1 12-16,8 2 8 0,4 2 9 0,-1 2 24 16,1 0 23-16,-2 0 3 0,-14 2 18 0,-7-1-11 15,-3 1-12-15,-9-1 18 0,-14-1 2 0,-8 3 5 16,-13-3 6-16,-10 0 7 0,-13 0 6 0,-4-1-6 15,-13 1-18-15,-6 3-26 0,-7-3-40 16,-9 0-24-16,-7 1-9 0,-5 2-12 0,-7 2 3 16,-6 0-5-16,3 2-3 0,-6 0-57 0,-1 0-68 15,-3 1-111-15,0 2-145 0,0 0-97 0,0-1-64 16,0 1-26-16,0 0-23 0,-17 0-23 0,17 0-94 16,-20-1-262-16,20-2 171 0</inkml:trace>
  <inkml:trace contextRef="#ctx0" brushRef="#br0" timeOffset="70754.27">20444 4270 4313 0,'11'10'-7'0,"5"-10"1"0,-5 0 0 16,-2 0 0-16,5 0 3 0,-8 0 1 0,-6 0-2 16,2 0 7-16,-2 0 28 0,0 0 17 0,0 0 7 15,0 0-1-15,0 0-24 0,0 0-14 0,0 0-8 16,0 0-3-16,0 0-1 0,0 0-3 0,0 0 1 15,0 0 2-15,0 0 2 0,0 0 7 0,0 0 7 16,0 0 11-16,15 0 10 0,-15 0 4 0,17 0 9 16,-17 0 4-16,17 0 1 0,-3 0 0 0,-1 0-4 15,-3 0-13-15,4 0-12 0,-4-14-10 0,0 14-8 16,0 0-13-16,-2 0-2 0,-2 0-10 0,-3 0-10 16,3 0 0-16,-6 0 8 0,0 0 7 15,0 18 6-15,0-18 10 0,0 26-13 0,-20-8 6 16,20 2 1-16,-23 2-1 0,23 5-6 0,-27 0-52 15,13 2-52-15,0 1-65 0,-6 0-72 0,3-2-45 16,2 4-56-16,-2-3-62 0,0-3-82 0,-1-2-191 16,5-4-113-16,3-3 125 0</inkml:trace>
  <inkml:trace contextRef="#ctx0" brushRef="#br0" timeOffset="71198.27">21661 4016 4207 0,'3'-8'55'0,"1"-2"69"15,2 0 69-15,-6 2 66 0,8-2 16 0,-5 4 15 16,0 0-15-16,-3 2-17 0,0 2-58 0,0 1-79 15,0 0-59-15,0 1-58 0,0 0-22 0,0 0-26 16,0 0 6-16,0 0 2 0,0 0 8 0,0 24 18 16,0-10-4-16,0 5 10 0,0 2 3 0,0 8-7 15,0 3 4-15,-17 3-5 0,17 3-95 0,0 2-51 16,0 3-76-16,0-3-63 0,-14 2 17 0,14 0-37 16,-17-1-37-16,7-1-62 0,-4 1-68 15,0-4-63-15,-1-1-151 0,-2-6-121 0,3-4 143 16</inkml:trace>
  <inkml:trace contextRef="#ctx0" brushRef="#br0" timeOffset="71658.27">21846 4270 4531 0,'20'-15'4'0,"-3"-1"48"16,0 2 44-16,-4 1 34 0,-3-1 33 0,0 4-26 15,-6 1-32-15,-1 5-18 0,1 0-45 0,-4 1-19 16,0 0-18-16,0 2-20 0,0-1-14 0,0 2-31 15,0 0-16-15,0 0-14 0,0 0 1 16,0 0 2-16,-18 0 13 0,18 16 7 0,0-16 9 16,0 0 21-16,-10 14 6 0,10-14 5 0,0 11-1 15,0-11-2-15,0 10 3 0,0-10 1 0,0 10 12 16,0-10 8-16,0 6 5 0,0-2 3 0,0-2 2 16,0 1 2-16,15-2 0 0,-15 0 3 0,13-1 5 15,-13 0-2-15,20 0 11 0,-9 0 3 0,-2 0 9 16,5 0 20-16,-2-21 19 0,-1 21 23 0,0-14 20 15,-2 14 5-15,4-17 13 0,-3 17 13 0,0-18-1 16,-3 10 10-16,3 1-20 0,-6 0-15 0,3 7-30 16,-3-8-28-16,-1 8-40 0,1-2-24 15,-4 2-15-15,1 0-24 0,-1 0 0 0,0 0-8 16,0 0 2-16,0 0 6 0,0 17 20 0,0-17 7 16,0 23 5-16,0-6 12 0,0 1-13 0,0 5 1 15,0 1 8-15,0 3-3 0,0 0 10 0,-15 0-3 16,15 2-5-16,-18 4 2 0,18-2-1 0,-17 1 3 15,5 2 7-15,-2-1-10 0,0 0-67 0,-3-1-27 16,-2-5-72-16,2 0-49 0,-1-4-5 0,-1-4-46 16,1-1-20-16,-1-4-34 0,0-3-35 0,1-2-32 15,-2-3-18-15,6-1-41 0,-3-5-134 0,7 0-166 16,-1 0 104-16</inkml:trace>
  <inkml:trace contextRef="#ctx0" brushRef="#br0" timeOffset="72034.27">22229 4387 4085 0,'15'-11'42'16,"-2"-1"71"-16,1 2 42 0,-4 3 58 0,0-7 18 15,-1 8-5-15,-4-1-15 0,-2 3-41 0,-3 3-69 16,3-2-57-16,-3 1-32 0,0 1-20 0,0 0 3 16,0 0-7-16,0 1-4 0,0 0-1 0,0 0 5 15,0 0 0-15,0 0 8 0,0 0 0 0,0 0 0 16,0 0 1-16,0 0-1 0,0 0 4 0,15 0-3 15,-15 0-5-15,13 0-3 0,-13 0-7 16,17 0 3-16,-9 0 1 0,3 0-5 0,-1-17 3 16,1 17 6-16,-3-11 3 0,0 11 6 0,3-15 1 15,-5 7 1-15,3 1-16 0,-4-3-5 0,1 2 1 16,-3 0-8-16,2 0 4 0,-4 1 4 0,1 1-15 16,-2 0-18-16,0 2-25 0,0 1-32 0,0 2 6 15,0-1 3-15,-23 2 25 0,23 0 24 0,-25 0 3 16,8 0 15-16,-3 20 11 0,1-20 8 0,-3 24 6 15,2-9-1-15,5 0-9 0,-3 4-14 0,5 1-18 16,-1 1-34-16,4 0-14 0,-1 1-28 0,7 2-23 16,-1 0-13-16,4 3-42 0,1-1-28 15,0-1-34-15,0 1-42 0,0-2-59 0,21-1-108 16,-21-5-190-16,27-4 93 0</inkml:trace>
  <inkml:trace contextRef="#ctx0" brushRef="#br0" timeOffset="72730.27">22547 4366 2323 0,'9'-17'36'0,"-1"3"52"0,1-1 40 16,2 0 22-16,0-2 7 0,-2 2-35 0,-1 2-33 15,-2 2-20-15,0-1-43 0,-1 3-22 0,-2 2-3 16,-2 2-9-16,-1 1-6 0,0 1-2 0,0 2-4 16,0 1-9-16,0 0-4 0,-29 0 6 15,29 0-6-15,-28 0 13 0,9 22 8 0,-4-22-4 16,-2 16 5-16,5-16-7 0,-3 20-5 0,3-10-10 15,0 2-1-15,3-1 7 0,3 2 4 0,1 2 12 16,6-1 4-16,-1 1-3 0,5-2 1 0,1 1 4 16,2-4 1-16,0 1 6 0,0-1 1 0,17-3-1 15,-17-1 2-15,22-1 1 0,-22-3 4 0,28-2 5 16,-13 0 15-16,2 0 3 0,2 0 0 0,-2 0 8 16,2 0-8-16,-1-21 3 0,1 21 5 0,-5-19-10 15,3 19 24-15,-3-21 5 0,-2 8 9 0,-1 2-2 16,0 1-31-16,-5 2-13 0,-3 8-20 0,3-9-2 15,-3 9-7-15,-1-6-5 0,0 6 3 16,-2 0-2-16,0 0 0 0,0 0 2 0,0 0 2 16,0 0-1-16,0 25 8 0,-21-25-5 0,21 16-8 15,0-16-4-15,-18 17-4 0,18-17 10 0,0 13 7 16,-11-13 12-16,11 0 1 0,0 8 1 0,0-8 0 16,0 0-9-16,0 0 4 0,20-25-6 0,-20 25 20 15,25-27 20-15,-10 10 22 0,2 0 7 0,4-2-6 16,-1 1 7-16,-3-1 11 0,0 1 7 0,0 1 11 15,-2 1-11-15,-1 2-20 0,-1 1 3 0,-2 0-23 16,-2 5-14-16,0 0-18 0,-1 3-21 0,-5 2-9 16,2 1-5-16,-5 2 3 0,0 0 3 15,0 0 8-15,0 19 1 0,0-19 3 0,0 30-1 16,0-10-5-16,0 3 6 0,-16 5-2 0,16 4 8 16,0 2 2-16,0 3-5 0,0 1-7 0,0 3-22 15,0 2-13-15,0-2-6 0,0-2-7 0,0-4 15 16,0-2 12-16,0-6 6 0,0-7 20 0,0-4 8 15,0-8 4-15,0-2 6 0,0-5-3 0,0-1 0 16,13 0-7-16,-13-24-5 0,11 7 5 0,-5-3-4 16,1-6 3-16,1-4-1 0,0-4 1 0,0-1-3 15,-1-3 1-15,1-1 1 0,0 0-9 0,1 1 4 16,1 3-2-16,2 2 6 0,0 2 0 0,2 2 1 16,2 3-2-16,1 2-2 0,2 3-1 15,1 2-6-15,0 2-1 0,2 4-2 0,-1 2-27 16,1 3-53-16,0 2-78 0,-2 3-92 0,-2 3-87 15,1 0-80-15,-3 0-101 0,-3 0-188 0,-2 21 115 16</inkml:trace>
  <inkml:trace contextRef="#ctx0" brushRef="#br0" timeOffset="73330.27">23478 4029 3320 0,'0'-3'60'0,"13"1"36"0,-13-2 43 0,11 0 24 16,-7 1-46-16,1 0-26 0,-5 1-40 0,3 1-28 16,-3 1-16-16,0 0-12 0,0 0 12 15,0 0 37-15,-20 21 21 0,20-21 9 0,-19 29-3 16,19-8-29-16,-25 4-7 0,11 2 10 0,1 2 14 16,0 3 33-16,2 2 10 0,2 3-8 0,1-2-10 15,4 5-31-15,4 3-19 0,-7 3-8 0,7 2-16 16,-3-1-5-16,3-1-7 0,-1-1 1 0,-4-2-1 15,5-6 5-15,-3-7 2 0,0-7 0 0,0-7 12 16,0-3 47-16,0-7 99 0,-2-3 98 0,5-3 4 16,-2 0-60-16,1-22-96 0,1 3-102 0,0-9-19 15,0-9 3-15,0-8 8 0,0-5-2 0,23-5-3 16,-23-2 13-16,17-2-14 0,-17 4-5 0,22 2 6 16,-10 7-7-16,1 4 0 0,-1 3 9 15,4 4 0-15,-1 2-4 0,1 7 4 0,-1 1-3 16,2 3 1-16,-1 3 2 0,-1 4-3 0,-1 2-4 15,-2 3 0-15,2 3-10 0,-3 2-5 0,0 1 3 16,2 2-30-16,-1 2-29 0,0 0-21 0,-1 0-19 16,3 17 10-16,0-17 20 0,0 26-1 0,3-10-3 15,-1 2-8-15,-4 2-22 0,0 0-6 0,-2 0-5 16,-4 0-9-16,-1 1-11 0,-4-1-11 0,-1-2-29 16,0 1-34-16,-23-2-19 0,23 0-27 0,-28-1-17 15,8-1-27-15,-5-2-93 0,-3-3-221 0,-1-3 17 16,-5-5 99-16</inkml:trace>
  <inkml:trace contextRef="#ctx0" brushRef="#br0" timeOffset="73550.27">23785 4099 3050 0,'33'-8'50'16,"-5"-2"56"-16,-7-2 39 0,-3 0 44 0,-3 0-13 15,-6 2-32-15,-1 3-29 0,-5 3-45 0,-3 0-39 16,0 2-29-16,0 2-14 0,0 0-2 0,0 0 0 15,0 0 7-15,-18 17 3 0,18-17 2 0,-19 29 1 16,19-8 2-16,-22 2-2 0,10 7 3 0,12 2-3 16,-20 4 1-16,20 4 12 0,-14 3-3 15,14 4-11-15,-11 6-60 0,11 1-84 0,-6 2-83 16,6 1-85-16,-8-1-61 0,5-2-101 0,-2-4-182 16,-1-9-32-16,-2-8 120 0</inkml:trace>
  <inkml:trace contextRef="#ctx0" brushRef="#br0" timeOffset="74295.27">23854 4421 3511 0,'26'-25'35'15,"-4"2"3"-15,1 3 17 0,-3 4 17 0,-4-1-26 16,-4 2 8-16,-3 6-15 0,-4 3-20 0,-4 2-14 16,-1 2-15-16,0 1 2 0,0 1 1 15,0 0-5-15,-26 0-34 0,26 0-40 0,-29 0-35 16,10 0-14-16,-3 19 20 0,-1-19 18 0,3 0 29 15,0 18 17-15,1-18 15 0,5 12 14 0,0-12 5 16,2 11-4-16,1-11-2 0,5 9 3 0,1-9 6 16,0 8 9-16,5-4 6 0,0-1 1 0,0-1 2 15,0 0 6-15,22 0 22 0,-22-1 19 0,25 1 16 16,-25-2 6-16,29 0-15 0,-13 0-13 0,1 0-14 16,0 0 10-16,0 0 33 0,-1-20 21 0,-1 20 21 15,-1 0-10-15,-3-17-32 0,0 17-17 0,-2-12-24 16,0 12-12-16,-2-9-10 0,-3 9-11 0,-1-6-9 15,0 6-6-15,-3 0-4 0,2 0 1 16,-2 0 6-16,0 0 7 0,0 0 2 0,0 20 5 16,0-20-2-16,0 26 1 0,0-13-1 0,0 3-5 15,0 1 0-15,0 1 2 0,0 1-3 0,-12-2 2 16,12 0 5-16,0-4-3 0,0 0 7 0,0-2 3 16,0-4 1-16,0-7 5 0,0 0-1 0,0 0 1 15,0 0-3-15,20-17 6 0,-20 17 26 0,20-27 21 16,-20 11 18-16,26-1 2 0,-12-2-24 0,0-1 3 15,2 0 7-15,-6 0 13 0,3 3 5 0,-2-3-15 16,-2 3-17-16,-1 2-17 0,0 3-12 0,-4 2-11 16,1 2-11-16,0 2-6 0,-4 3-9 15,1 1-8-15,-2 2-2 0,0 0 0 0,0 0 5 16,0 0 2-16,0 16 5 0,0-16 6 0,0 24 5 16,-16-5 1-16,16 1 3 0,0 4-6 0,-14 4-2 15,14 4-3-15,0 2-5 0,0 3 0 0,-11 0-4 16,11-1 4-16,0 0-1 0,0-2-4 0,0-5-3 15,0-4 4-15,0-5-2 0,0-4 11 0,0-5 11 16,0-4 4-16,0-3 7 0,0-2-1 0,16-2-6 16,-16 0 4-16,0 0-13 0,15-28-3 0,-15 28 7 15,19-36-12-15,-8 12 12 0,0-4-1 0,-1-4-5 16,1-4 12-16,0 0-16 0,-2-1 3 0,1-2-2 16,-2 1-9-16,-1 1 9 0,-1 3 0 15,-1 3 2-15,1 0 3 0,-1 3-2 0,1 1-2 16,-1 3-3-16,1 4 1 0,3 2-9 0,1 4-19 15,-1 3-32-15,5 4-36 0,1 4-14 0,4 3 1 16,3 0 22-16,4 26 9 0,2-5 8 0,5 6-3 16,1 9-20-16,1 8-9 0,1 9-33 0,-3 8-19 15,-4 5-32-15,-6 7-28 0,-7 0-20 0,-10 1-38 16,-6 0-56-16,0-4-109 0,-30-6-147 0,1-9 79 16</inkml:trace>
  <inkml:trace contextRef="#ctx0" brushRef="#br0" timeOffset="74851.27">23319 4793 3130 0,'6'-10'70'0,"0"1"68"0,0-1 69 0,2 1 68 16,0 1-8-16,-2 0 5 0,-3 2-4 0,3 0 10 15,-3 2-4-15,0 1-25 0,-1 1-41 0,0 0-82 16,-1 0-58-16,-1 1-51 0,0 1-42 0,0 0-4 16,0 0-9-16,0 0-3 0,0 0 17 0,0 20 9 15,0-20-4-15,0 29 20 0,0-8 0 0,0 6 3 16,0 1 7-16,-17 5-11 0,17 1-3 0,0-1-60 16,0-1-52-16,-11-1-52 0,11-2-57 0,-11-3 1 15,11-2-6-15,-10-2-32 0,2-3-38 0,2-1-43 16,-5-4-49-16,-2-1-37 0,-1 0-55 0,0-3-133 15,0-2-68-15,-3-4 123 0</inkml:trace>
  <inkml:trace contextRef="#ctx0" brushRef="#br0" timeOffset="75183.27">22951 5140 3928 0,'0'0'75'0,"0"-8"89"15,0 3 96-15,0 1 118 0,23-2 50 0,-23 1 30 16,0 0-17-16,22 0-64 0,-22 1-86 0,0 1-94 15,14-2-75-15,-14 1-54 0,0 2-40 0,11 0-24 16,-11 1-12-16,0 0-4 0,0 0-9 0,0 1-8 16,0 0-2-16,0 0-9 0,0 0 1 15,0 0 3-15,0 0 9 0,0 18 11 0,0-18 8 16,0 22-3-16,0-8-11 0,0 3-9 0,0 4-10 16,0-1 3-16,0-2 3 0,0 3 7 0,0-3 10 15,0-1 7-15,19-4 12 0,-19-1 7 0,0-2 4 16,15-3 6-16,-15-3-1 0,14-1 3 0,-14-3-2 15,19 0-2-15,-8 0-2 0,2 0-2 0,3-22-1 16,3 22 0-16,1-22-3 0,0 10-2 0,3-3 5 16,0-2-6-16,4 2-3 0,-2 1-4 0,2-2-2 15,0 1-3-15,1 2-64 0,-2 0-90 0,-3 3-183 16,1 3-172-16,-6 0-96 0,-1 3-124 0,-4 2-43 16,-6 2-69-16,-2 0-194 0,0 0 218 15</inkml:trace>
  <inkml:trace contextRef="#ctx0" brushRef="#br0" timeOffset="75727.27">23019 5555 3693 0,'0'-13'54'0,"0"0"65"0,19 1 59 0,-19 0 39 16,14 3-26-16,-14 2-40 0,0 2-60 0,16 3-39 15,-16 0-33-15,0 2-31 0,0 0-7 0,0 0-6 16,0 0 2-16,0 0 3 0,0 21 11 0,0-21 1 16,0 35 6-16,-19-7 4 0,19 7-35 15,-17 4-33-15,17 5-59 0,-22 2-75 0,22 2-42 16,-18-2-44-16,5 1-32 0,2-4-31 0,-3-1-61 15,0-2-146-15,0-7-164 0,-4-4 104 0</inkml:trace>
  <inkml:trace contextRef="#ctx0" brushRef="#br0" timeOffset="76130.27">22699 5886 3505 0,'17'-7'8'0,"-3"0"21"0,-2 1 15 0,-12 2 12 16,20-2 0-16,-20 2-21 0,8 1-17 0,-8 1-18 15,0 1-9-15,0 0-2 0,0 1 0 16,-22 0 6-16,22 0-6 0,-26 0-34 0,6 0-24 16,4 0-21-16,-2 0-7 0,0 18 26 0,3-18 19 15,1 0 6-15,5 17 5 0,1-17 4 0,8 13 0 16,-6-13 12-16,6 14 6 0,0-7 7 0,0-1 8 16,23 1 3-16,-23 1 8 0,34-2-5 0,-12 2 0 15,0-1 0-15,5-2-8 0,0 1-2 0,-4-2-5 16,3-1-3-16,-2-2 1 0,-4-1 5 0,-2 0 5 15,4 0 6-15,-6 0 3 0,-1 0 2 0,-1-18 11 16,-3 18 32-16,1-16 36 0,-2 16 37 0,-3-15 32 16,1 15 8-16,-2-18-8 0,1 18 0 15,-1-16-3-15,-2 9-3 0,3-1 0 0,-4 1-14 16,4 2-19-16,-2-1-19 0,0 1-15 0,-2 2-29 16,0 0-25-16,-1 1-16 0,-1 1-22 0,-1 1-5 15,0 0-5-15,0 0-15 0,0 0-12 0,0 0 4 16,0 0 6-16,0 21-19 0,0-21-14 0,0 29-45 15,0-10-54-15,0 2-28 0,-17 4-47 0,17 1-34 16,0 1-23-16,-14 1-40 0,14 1-71 0,-9-4-191 16,9-1-80-16,-11-5 102 0</inkml:trace>
  <inkml:trace contextRef="#ctx0" brushRef="#br0" timeOffset="76278.27">23085 5647 4160 0,'17'-17'0'0,"-2"1"2"0,-2 2-3 16,0 0 3-16,-3 2-2 0,-1 0-10 0,-4 5-50 16,1 2-99-16,-6 4-121 0,0 1-112 0,0 0-12 15,0 0-16-15,0 0-112 0,0 0-108 0,0 22 66 16</inkml:trace>
  <inkml:trace contextRef="#ctx0" brushRef="#br0" timeOffset="76662.27">23244 5722 3958 0,'13'0'19'0,"-1"0"57"16,-1-25 66-16,0 25 44 0,-2-20 25 0,3 20-29 15,-4-19-57-15,-2 19-43 0,-4 0-45 0,0-11-27 16,-1 11-18-16,-1 0-3 0,0 0-13 0,0 0-3 16,0 0-6-16,0 0-8 0,-20 0 2 0,20 0 1 15,-16 0 8-15,16 21 10 0,-20-21 4 0,9 20 3 16,2-6 2-16,-2 1-4 0,2-1 4 0,1 2-1 15,0-1 0-15,2 0 6 0,0 0-2 0,1-2 9 16,2-2 2-16,2 1-3 0,-1-4 5 0,2 1 0 16,0-3 32-16,0-1 32 0,0 1 33 15,0-2 41-15,17 0 9 0,-17 1 29 0,0-1 19 16,20 1 14-16,-20-1-3 0,19 1-24 0,-19 0-37 16,17 0-50-16,-9-2-35 0,0 1-39 0,-2 1-16 15,0-1-15-15,-1 0-3 0,-2 1-1 0,1 1-3 16,-2 1 6-16,1 2 3 0,-1-1-2 0,-2 3 8 15,0 0-4-15,0 1 2 0,0 2-1 0,-19 0-5 16,19 2-42-16,-22-2-74 0,22 3-81 0,-28-1-72 16,11-1-34-16,-3 1-11 0,2-3 3 0,-4-2-31 15,-1-1-48-15,1-3-67 0,-4-3-115 0,-1-2-254 16,4-2-35-16,1 0 147 0</inkml:trace>
  <inkml:trace contextRef="#ctx0" brushRef="#br0" timeOffset="76922.27">23435 5818 4027 0,'37'-14'6'0,"-3"-1"63"0,-4-2 50 16,-4 0 23-16,-4-3 6 0,-5 2-62 0,-3 2-50 15,-8 5-26-15,-3 2-11 0,-1 1-5 0,-2 3-14 16,0 1-32-16,0 1-23 0,0 3-13 0,0 0-7 16,-27 0 9-16,27 0 7 0,-21 20 8 0,21-20 12 15,-27 23 22-15,12-8-1 0,2 1-13 0,1 3-2 16,0 1-7-16,4 0 13 0,0 1 17 0,2 3 10 15,6-1 8-15,0 1 3 0,0-2 4 16,0 0 4-16,0-1-1 0,0-3 2 0,0-1 4 16,22-2-5-16,-22-4-4 0,15 0-37 0,-15-4-29 15,17-1-44-15,-17-2-50 0,20-2-28 0,-9-1-52 16,0-1-41-16,0 0-76 0,0 0-191 0,1-16-46 16,2 16 89-16</inkml:trace>
  <inkml:trace contextRef="#ctx0" brushRef="#br0" timeOffset="77246.27">23863 5839 3129 0,'12'-4'46'16,"-1"0"62"-16,-2-1 72 0,-1 0 47 15,1-1-6-15,-1 3-31 0,-3 1-53 0,-2 0-45 16,-1 2-42-16,-1 0-31 0,-1 0-22 0,0 0-7 16,0 0-3-16,0 0-3 0,0 0 6 0,0 0 1 15,0 0 5-15,0 20 8 0,0-20-5 0,0 21 1 16,-15-7-3-16,15 2 2 0,0 1 4 0,-16 3-6 15,16-1 5-15,-12-2-25 0,12 3-39 0,-16-3-12 16,8 1-36-16,1-4-9 0,-4 0 10 0,-2-3 6 16,3-3 32-16,-3-2 25 0,1-3 27 0,1-2 17 15,-2-1 4-15,0 0 2 0,3 0-1 0,-1-22-2 16,-1 22 2-16,4-24-2 0,0 9 6 0,5 0 5 16,3-1 5-16,0 0 10 0,0 0-7 15,0 2-10-15,25-1-4 0,-25 3-10 0,20 1-7 16,-20 0-6-16,25 3-23 0,-25 1-43 0,25 2-48 15,-13 1-62-15,2 3-49 0,-3 0-49 0,5 1-43 16,-4 0-66-16,0 0-123 0,-1 0-29 0,-1 17 99 16</inkml:trace>
  <inkml:trace contextRef="#ctx0" brushRef="#br0" timeOffset="77634.27">23894 5839 3250 0,'26'0'38'0,"-26"-8"40"0,28 2 50 16,-14 0 49-16,3-2 1 0,-3 2-8 0,-2 0-20 15,-12 2-31-15,19 1-33 0,-19 0-29 16,11-1-29-16,-11 3-20 0,0-1-4 0,5 1-6 16,-5-1-5-16,0 1-1 0,0 1-20 0,0 0-5 15,0 0 2-15,0 0-5 0,0 0 2 0,-19 0-15 16,19 0-17-16,0 16-17 0,-16-16-3 0,16 15 14 16,-12-15 3-16,12 19 19 0,-11-6 4 0,11-2 1 15,-6 2 14-15,6-1 5 0,0-1 12 0,0 1 9 16,0-2 5-16,0-1 2 0,0-2 5 0,0-1-2 15,0-3 2-15,22 1 0 0,-22-3 0 0,18-1 3 16,-18 0 15-16,22 0 30 0,-10 0 31 0,-1 0 19 16,2-23 7-16,-1 23-14 0,-1-21-9 15,1 9 3-15,-2-2 9 0,0 0 2 0,-2-1-10 16,2-1 3-16,-4 2-10 0,0-2 2 0,-1 5-6 16,-2 1-29-16,0 2-28 0,0 2-27 0,-2 2-17 15,3 2-12-15,-4 2 3 0,0 0-3 0,0 0-7 16,0 0-23-16,0 23-33 0,0-23-28 0,-17 34-34 15,17-13-16-15,-14 3-29 0,14 3-34 0,-14 1-29 16,14 1-31-16,-14-2-31 0,14 0-42 0,-16-3-86 16,8-2-210-16,2-6 43 0,0-5 115 0</inkml:trace>
  <inkml:trace contextRef="#ctx0" brushRef="#br0" timeOffset="78034.27">24167 5946 3772 0,'18'-12'37'0,"1"-1"68"0,1 0 46 16,-1 3 43-16,1-5 4 0,-3 3-19 0,-3 3 17 15,-3 0 0-15,-4 3-17 0,-2 0-28 0,0 1-51 16,-4 3-45-16,-1-3-23 0,0 4-25 0,0-1-8 16,0 1-9-16,0-1-1 0,0 1 0 0,-18 1-6 15,18 0 3-15,0 0-4 0,-19 0-13 0,19 0-7 16,-12 0-14-16,12 0-15 0,-11 17 0 0,11-17-1 16,-9 15 1-16,9-15 15 0,-5 20 9 0,5-8 1 15,-5 0-3-15,5 0-5 0,0 1-3 0,0-1-11 16,0-2 5-16,0 1-19 0,0-4-13 0,0-1-11 15,0 0-10-15,0-1 6 0,0-3 14 16,0 0 34-16,0-2 27 0,0 0 29 0,0 0 9 16,0 0 5-16,0 0 2 0,0 0-5 0,0 0-2 15,0-21-1-15,0 21 20 0,0-20 18 0,0 7 14 16,0-1 9-16,22-2-11 0,-22 0-12 0,22 0 7 16,-10-1-6-16,2 0 1 0,0 2-4 0,1-1-22 15,1 2 0-15,-1 1-10 0,1 2-1 0,-1 2-4 16,1 1-11-16,-1 3-2 0,-1 2-2 0,-1 2-6 15,-1 1 3-15,-1 0-4 0,0 20-4 0,-2-20-25 16,2 33-18-16,-3-10-33 0,0 4-33 0,-4 4-13 16,1 3-31-16,-4 0-29 0,-1 3-28 15,0-3-36-15,0 0-44 0,-29 0-63 0,29-3-118 16,-34-4-184-16,14-6 94 0</inkml:trace>
  <inkml:trace contextRef="#ctx0" brushRef="#br0" timeOffset="78298.27">24618 5846 3961 0,'37'-20'33'0,"-4"0"61"16,-2-1 35-16,-2 3 24 0,-1-5-26 0,-11 7-63 15,-6 7-38-15,-8 4-33 0,-3 1-9 0,0 4-4 16,0 0 7-16,0 0 7 0,-22 20 0 0,22-20 4 16,-35 32-4-16,13-9 5 0,-3 7 2 15,-1 2-1-15,-2 3-5 0,2 0 1 0,2 2-3 16,3 0-3-16,0-1-7 0,3 1-34 0,1-2-23 15,4-3-14-15,-1-4-7 0,4-2 14 0,2-5 17 16,0-3 20-16,3-4 20 0,2-5 23 0,3-3 6 16,0-3 5-16,0-1-5 0,27-2-5 0,-27 0-2 15,34 0-44-15,-9 0-67 0,-2 0-83 0,3-16-103 16,1 16-72-16,-1 0-69 0,0-14-115 0,-4 14-133 16,1-14 109-16</inkml:trace>
  <inkml:trace contextRef="#ctx0" brushRef="#br0" timeOffset="78454.27">24401 5969 3246 0,'0'17'19'0,"0"-17"14"15,20 0 39-15,-1 0 17 0,7 0-9 0,3 0-12 16,5 0-32-16,1 0-17 0,-1 0-14 0,1 0 1 16,-1 0-6-16,-1 0-7 0,-7 0-67 0,-2 0-103 15,-6 0-137-15,-2 15-204 0,-5-15-211 0,-1 0-13 16,-3 15 139-16</inkml:trace>
  <inkml:trace contextRef="#ctx0" brushRef="#br0" timeOffset="78850.27">24773 6023 4032 0,'0'0'18'0,"0"0"62"16,20 0 56-16,-20 0 50 0,30-21 46 0,-30 21-7 16,29 0-26-16,-14-13-32 0,1 13-55 0,-4 0-50 15,2 0-23-15,-3-9-25 0,0 9-11 0,-3 0 0 16,-8 0-20-16,12 0 12 0,-12 0-6 0,6 0-3 15,-4 0 10-15,3 0-3 0,-1 0 4 0,1 0 6 16,0 14 8-16,-1-14-5 0,1 0-6 0,1 0-35 16,2 0-36-16,1 0-20 0,2 0 6 0,0 0 23 15,1-17 30-15,1 17 23 0,1-20 0 0,0 7 3 16,-2-2 5-16,0 1-5 0,1-2 3 0,-4 0 5 16,2-2 0-16,-2 0 0 0,-3 0 5 15,1 2-7-15,0 0-1 0,-4 1 0 0,1 1-7 16,-3 3 0-16,-1 1-10 0,0 2-19 0,0 1-15 15,0 3-7-15,-31 2 7 0,31 2 17 0,-32 0 11 16,11 0 6-16,-2 26-2 0,1-10-4 0,-2 3 8 16,3 3 3-16,1 3-1 0,3 3 1 0,2 2-10 15,2 1 1-15,2 0-2 0,4 1 8 0,2 0 5 16,5-4 7-16,-3 2-2 0,3-5 1 0,0 1 2 16,0-4-7-16,33-1 5 0,-15-4-6 0,5-3 1 15,5-4 4-15,5-2 1 0,3-6 8 0,4-2 1 16,2 0 0-16,1-22 7 0,0 22 42 0,-1-31 18 15,-1 11 28-15,-6-1 32 0</inkml:trace>
  <inkml:trace contextRef="#ctx0" brushRef="#br0" timeOffset="78986.27">25391 6022 4455 0,'-20'42'-64'0,"-1"5"-77"0,-1 6-108 0,2 4-118 15,0 1-66-15,-2 4-99 0,0 0-190 0,2-8-25 16,1-6 130-16</inkml:trace>
  <inkml:trace contextRef="#ctx0" brushRef="#br0" timeOffset="79230.27">25103 6322 3519 0,'0'-23'26'15,"19"1"34"-15,-19 1 45 0,20 1 35 0,-20 4-8 16,20 0-25-16,-20 3-39 0,0 1-39 0,0 1-16 15,0 2-11-15,0 1-7 0,0-1 2 0,-22 2-7 16,22 1 2-16,-35 2-13 0,11 2-20 0,1 2-22 16,-5 0-21-16,0 0-2 0,2 19 3 0,0-19 5 15,-2 23 8-15,4-9 1 0,3 0 8 0,2 0 5 16,4 2 6-16,2 0 10 0,4 0 11 0,6 1 12 16,1 1 12-16,2-1 5 0,0 2 1 15,24-2 8-15,-24-3-6 0,29 2 0 0,-10-4-4 16,-1-1-28-16,1-3-48 0,1 0-78 0,-5 0-98 15,1-2-126-15,-4 0-196 0,-2-2-106 0,-1-2 103 16</inkml:trace>
  <inkml:trace contextRef="#ctx0" brushRef="#br0" timeOffset="79818.27">22368 6205 2559 0,'-17'-3'18'0,"8"-1"-2"0,1 3 21 16,2 1 17-16,4 0 4 0,2 0 37 0,0 0 8 15,0 0 26-15,-1 0 14 0,1 0 1 0,0 0 8 16,-2 0-9-16,2 0-9 0,0 0-5 0,0 0-14 16,0 0-8-16,0 0 9 0,0 0 12 0,0 0 35 15,0 0 39-15,0 0 28 0,0 0-25 0,0 0-61 16,28 0-66-16,-8 0-69 0,11 0-13 0,11 0-5 16,16 0 4-16,4 11 0 0,14-11-6 15,10 9 10-15,11-9-15 0,8 13 2 0,13-3 0 16,9 3 12-16,5 3 65 0,9 0 12 0,5 4 6 15,2 1-5-15,83 16-27 0,-9-4 24 0,-5-2 18 16,-147-24 7-16,-5 1-1 0,-6-2 0 0,62 9-6 16,-10-3-13-16,-8-2-24 0,-18 0-38 0,-14-4-15 15,-10-2-6-15,-12 0-1 0,-11-2-10 0,-9 1-177 16,-9-3-180-16,-6 0-168 0,-8 0-90 0,-6 3 95 16,0 1 64-16,-26 3 24 0,3 2-103 0,-8 2-311 15,-8 1 120-15,-6-2 140 0</inkml:trace>
  <inkml:trace contextRef="#ctx0" brushRef="#br0" timeOffset="80214.27">22499 6517 3453 0,'-4'7'46'15,"-2"-7"16"-15,3 3 26 0,3-3 32 0,-1 0-27 16,1 0 19-16,0 0 6 0,0 0-1 0,0 0 11 16,0 0 3-16,0 0-3 0,0 0 12 15,0 0 19-15,0 0 17 0,0 0 11 0,0 0 1 16,0 0 2-16,0 0 3 0,0 0 4 0,17 0-40 16,-17 0-47-16,14 0-60 0,1 0-45 0,7 0-11 15,9 0-8-15,6 0 1 0,13-17-6 0,10 17 4 16,8 0-3-16,14 0-4 0,11 0 5 0,13 0 4 15,12 0 8-15,10 0 4 0,9 0 0 0,5 20 15 16,7-20 26-16,81 29 17 0,1-9 20 0,-2 2 13 16,-157-22-5-16,-7 13 11 0,-5-13-3 0,66 19-17 15,-10-9-10-15,-12-1-20 0,-14-3-23 0,-16-1-9 16,-10-5-8-16,-13 3-7 0,-8-3 4 0,-10 0-7 16,-10 0-119-16,-7 0-183 0,-9 0-207 15,-5 0-128-15,-2 0 15 0,0 0 71 0,-26 0 60 16,5 0-14-16,-6 0-150 0,-6 0-226 0,-3 22 145 15</inkml:trace>
  <inkml:trace contextRef="#ctx0" brushRef="#br0" timeOffset="81030.27">23064 3825 3519 0,'0'5'69'16,"0"-1"66"-16,0-1 73 0,0 0 84 0,0-3 27 16,0 0 74-16,0 0 89 0,0 0 28 0,0 0-15 15,0 0-87-15,0 0-111 0,0-21-67 0,13 21-45 16,-13-26-20-16,0 6-27 0,12-4-18 0,-12-3-21 16,11-3-32-16,-11-2-24 0,9-2-26 0,-6 0-17 15,4-2 0-15,-1 3 0 0,-1-1 0 0,1 0 0 16,0 2 0-16,2 4 0 0,-2-2 0 0,3 5 0 15,-1 2 0-15,-2 3 0 0,2 4-54 0,-2 2-84 16,-1 4-104-16,-1 2-131 0,-2 4-156 0,1 0-157 16,-3 3-72-16,0 0-55 0,0 1 80 15,0 0 109-15,0 0 10 0,0 21-196 0,-22-21 78 16,22 17 131-16</inkml:trace>
  <inkml:trace contextRef="#ctx0" brushRef="#br0" timeOffset="81386.27">23072 3324 4459 0,'0'0'57'15,"17"0"108"-15,-17 0 118 0,17 0 145 0,-17-17 57 16,16 17-28-16,-16 0-68 0,0-12-118 0,0 12-110 16,0 0-79-16,0 0-54 0,0-10-31 0,0 10-14 15,0 0-1-15,0 0-7 0,0 0 6 0,-16 0 6 16,16 0 6-16,-17 0 4 0,17 0-1 0,-23 21 4 16,9-21-16-16,2 16-22 0,1-16-21 15,0 17-23-15,-1-17-2 0,4 14 1 0,0-5 7 16,0-9 7-16,4 11 17 0,0-11 30 0,1 7 22 15,3-7 23-15,0 2 10 0,0-2-1 0,0 0-3 16,0 0-13-16,19 0-10 0,-19-22-5 0,26 22-3 16,-10-26 6-16,4 10 8 0,0-3 32 0,3 1 43 15,-1-4 41-15,-2 1 19 0,0 0-16 0,-1-2-3 16,-2 3-14-16,-3 2-3 0,2 0 5 0,-2-1-31 16,-2 5-15-16,-1 1-25 0,-3 2-16 0,1 4-10 15,-3 0-19-15,0 4-12 0,-3 2-17 0,0 1-58 16,-1 0-75-16,0 0-56 0,-1 0-41 0,-1 17-5 15,2-17-20-15,-1 32-109 0,1-8-86 16,-2 3-49-16,0 6-23 0,0 5 29 0,0 3-23 16,0 3-77-16,0 0-278 0,0-4 51 0,-17 1 161 15</inkml:trace>
  <inkml:trace contextRef="#ctx0" brushRef="#br0" timeOffset="82475.27">22559 2056 3348 0,'5'-5'90'0,"4"-1"77"16,-3-1 88-16,2 3 66 0,0-2-23 0,-2-2-21 15,3 2-34-15,-3 1-17 0,-1 1-15 16,-2 0-7-16,-3 0-37 0,5 2-38 0,-4-1-53 16,-1 2-50-16,0 1-26 0,0 0-20 0,0 0-5 15,0 0 4-15,0 0 8 0,-23 27 3 0,23-8 6 16,-20 5 3-16,20 4 8 0,-25 7 8 0,13 3-3 16,12 5 2-16,-17 1-12 0,17 1-73 0,-10 1-61 15,10-1-89-15,0-1-77 0,0-2-46 0,0-6-62 16,0-4-63-16,-6-2-70 0,1-7-67 0,-1-4-289 15,-1-10 84-15,-6-5 150 0</inkml:trace>
  <inkml:trace contextRef="#ctx0" brushRef="#br0" timeOffset="82854.27">22475 2289 3779 0,'24'-12'0'0,"-4"-3"8"0,-3-1 6 0,0-1 7 16,-6-3 5-16,4-2 1 0,-4 4 18 0,-5-1 30 15,-3 3 29-15,2 1 15 0,-5 1-18 0,5 1-27 16,-4 2-28-16,2 0-7 0,-3 3-4 0,3 0-3 16,-1 1-2-16,1 1-13 0,0 0 4 0,2-1-1 15,-1 3 6-15,3-3 1 0,0 1-3 0,3 0 17 16,-3 1-2-16,6-1 13 0,-1 2 11 0,-2-1-1 16,5 1 14-16,-3 1 3 0,1 2 0 15,-2-1-9-15,3 2-1 0,-2 0 0 0,2 0 1 16,0 0 7-16,1 0-14 0,3 22-8 0,-1-22-15 15,0 17-11-15,-2-17-13 0,-1 18-7 0,-3-18-4 16,1 20-5-16,-4-10-5 0,-2 0-4 0,-3 0 1 16,-1 1-1-16,-1 2 13 0,-1 0-4 0,0 4 9 15,0 0 0-15,-20 3 3 0,20 2 2 0,-23-1 3 16,6 2-1-16,-2 1-2 0,1 0 4 0,-2 0-5 16,-7 0 5-16,1 1-8 0,-2-1 0 0,-1 0-50 15,-2-2-70-15,1-1-66 0,-1-2-74 0,0-3-23 16,2-3-37-16,1-3-64 0,1-3-91 0,4-5-137 15,1-2-359-15,4 0 34 0,5-23 164 16</inkml:trace>
  <inkml:trace contextRef="#ctx0" brushRef="#br0" timeOffset="83251.27">22911 2331 4096 0,'17'0'36'0,"-3"0"54"16,-2 0 45-16,-2 0 41 0,-3 0 9 0,1 0 10 15,0 0 9-15,-5 0 21 0,2 0 5 0,-2 0-21 16,-2-11-24-16,2 11-44 0,-3 0-42 0,4 0-40 16,-3 0-24-16,2 0-24 0,-1 0-5 15,1 0-6-15,0 0-4 0,0 0 3 0,3 0-6 16,-1 0 7-16,-2 0-3 0,3 0 4 0,-1 0 2 16,1 0 5-16,2 0 0 0,-2 0-2 0,0 0-1 15,-1 0-5-15,-1 0 1 0,1 0 1 0,-2 0-2 16,2 0-4-16,0 0 3 0,-2 0-3 0,-2 0-3 15,2-15-4-15,0 15-27 0,-3 0-14 0,5-16-1 16,-5 16-8-16,3-13 25 0,-3 13 10 0,0-13 3 16,0 13-8-16,0-11-30 0,0 5-17 0,0 3-14 15,-18 0 1-15,18 0 9 0,-19 2 3 0,19 1 9 16,-25 0 8-16,10 0 17 0,-1 0 15 0,-1 25 4 16,2-25-1-16,-3 26-21 0,9-10-5 15,-2 2-5-15,5 2-3 0,3 2 2 0,3 1-11 16,0 0-12-16,0 0-17 0,0 0-10 0,0-1-17 15,20-2-20-15,-20-4-36 0,0 0-64 0,22-3-69 16,-22-3-82-16,20-2-110 0,-6-3-280 0,2-5 34 16,2 0 127-16</inkml:trace>
  <inkml:trace contextRef="#ctx0" brushRef="#br0" timeOffset="83539.27">23424 2360 3745 0,'0'-13'81'0,"0"1"97"0,0-1 68 15,0 3 76-15,0-3-6 0,0 4-39 16,0 0-34-16,0 1-57 0,0 4-70 0,0-2-57 16,0 3-48-16,0-1-23 0,0 1-13 0,0 3 1 15,-15 0 4-15,15 0 5 0,-11 0-8 0,11 0-36 16,-19 0-50-16,7 17-28 0,-2-17-15 0,0 16 15 16,-3-16 30-16,3 21 13 0,0-8-3 0,1 0 4 15,1 0 16-15,3 3 8 0,-2 0 10 0,3-2 10 16,4 2 2-16,0-1 7 0,4 2 19 0,0-2 3 15,0 1 6-15,0-2-1 0,0-1 1 0,24 1 4 16,-24-2-12-16,24-1-12 0,-10-1-19 0,0-2-17 16,3-1-22-16,-1-3-35 0,1-2-39 15,0-2-49-15,0 0-51 0,0 0-61 0,0 0-86 16,-1-19-241-16,-1 19-40 0,-1-28 109 0</inkml:trace>
  <inkml:trace contextRef="#ctx0" brushRef="#br0" timeOffset="83742.27">23655 2293 3774 0,'12'19'38'0,"-1"-19"42"16,-1 0 42-16,-3 0 41 0,-2 0 5 0,1 0-19 15,-1 0-31-15,-4 0-41 0,-1 0-44 0,0 0-27 16,0 0-19-16,0 0-6 0,0 0 10 0,0 0-6 16,0 0 11-16,0 23 10 0,-15-23-7 15,15 28 15-15,0-7-10 0,0 2-26 0,0 2-41 16,-11 4-54-16,11-1-48 0,0-1-48 0,0 2-30 15,0-2-30-15,0 0-36 0,0-3-31 0,0-1-64 16,0-6-175-16,0-6-118 0,0-3 101 0</inkml:trace>
  <inkml:trace contextRef="#ctx0" brushRef="#br0" timeOffset="83883.27">23815 2112 4319 0,'23'-10'-3'0,"-4"3"-3"16,-4-1-6-16,1 0-2 0,-7 1-5 0,0 1-35 15,-1 2-48-15,-8 4-61 0,0 0-71 16,0 0-41-16,0 0-44 0,0 27-50 0,0-27-85 16,0 28-232-16,0-13 39 0,0 2 113 0</inkml:trace>
  <inkml:trace contextRef="#ctx0" brushRef="#br0" timeOffset="84247.27">23956 2297 3892 0,'20'0'68'0,"-9"0"76"0,-3 0 73 0,-8 0 57 15,17 0-3-15,-11-15-18 0,-1 15-33 0,-2 0-41 16,-3 0-65-16,3 0-63 0,-2-10-48 0,-1 10-18 16,0 0-3-16,0 0-15 0,0 0 0 15,0 0 0-15,0 0-3 0,0 0 7 0,0 0 0 16,0 0 0-16,-15 18 0 0,15-18 0 0,-13 18 1 16,13-18 3-16,-14 22-7 0,14-11 10 0,-10 1 7 15,10-1 0-15,-10 1 12 0,10 0 7 0,0-1 3 16,0 0 4-16,0 0-6 0,0-1-3 0,0 0 1 15,0 0 3-15,19-2 3 0,-19 1 11 0,0-2 16 16,18 0 5-16,-18 0 30 0,16-1-2 0,-16-2-3 16,11 0 14-16,-11 0 3 0,11-2-2 0,-11 1 3 15,4-1-21-15,-4-1-34 0,0 0-8 0,0-1-29 16,0 0-8-16,0 2-1 0,0-1-3 0,0-1 8 16,0 3 4-16,0-1 4 0,0 2 9 15,0 2-3-15,0 2-1 0,-21 0-71 0,21 4-75 16,-17-3-66-16,17 5-57 0,-22 0 13 0,6 2-7 15,-1-1-20-15,0 1-53 0,0-3-67 0,-3 0-58 16,0-1-82-16,0-3-251 0,1-6 34 0,5-3 137 16</inkml:trace>
  <inkml:trace contextRef="#ctx0" brushRef="#br0" timeOffset="84455.27">24142 2454 4271 0,'17'-8'59'0,"-3"-1"66"16,-2 0 68-16,-1 3 61 0,0-4-11 0,-2 3-11 15,-6 2-35-15,1 2-57 0,-4 2-63 16,0 0-64-16,0 1-57 0,0-1-10 0,0 1 4 16,0 0 5-16,0 0 15 0,0 0 7 0,0 15-18 15,0-15-24-15,-19 19-12 0,19-6-36 0,0 4-13 16,-17 2-13-16,17 3-28 0,0 2-34 0,0 0-28 16,-9 2-28-16,9 2-40 0,0 0-10 0,0-3-21 15,0-3-33-15,0-2-59 0,0-3-162 0,0-6-91 16,0-8 102-16</inkml:trace>
  <inkml:trace contextRef="#ctx0" brushRef="#br0" timeOffset="84586.27">24241 2348 4162 0,'16'-27'55'0,"-1"3"63"0,1 4 59 16,-2 2 36-16,3 0-38 0,-5 3-61 0,0 2-62 16,-4 5-36-16,-5 1-60 0,2 3-85 0,-4 0-114 15,1 1-158-15,-2 3-84 0,0 0-27 0,0 0-44 16,0 19-181-16,0-19-4 0,0 24 108 0</inkml:trace>
  <inkml:trace contextRef="#ctx0" brushRef="#br0" timeOffset="84927.27">24525 2493 3976 0,'15'0'61'0,"1"0"76"16,-1 0 73-16,2 0 70 0,-4-15 15 15,1 15-9-15,-3 0-8 0,-5 0-39 0,-2-13-63 16,0 13-61-16,-3 0-72 0,-1 0-39 0,0 0-14 15,0 0-20-15,0 0 3 0,0 0 0 0,0 0 3 16,0 0 1-16,0 0 8 0,0 0 12 0,0 20-4 16,0-20 12-16,-14 21 1 0,14-6-8 0,0 0-10 15,-14 1-30-15,14 0-61 0,-11-1-43 0,5 3-40 16,1-2-21-16,-1-1 11 0,0-2 25 0,0-1 26 16,-2-3 30-16,-1-1 34 0,1-3 19 0,-1-4 20 15,-2-1 11-15,-1 0-7 0,-1 0 14 0,1-25 5 16,1 25 16-16,0-25 15 0,2 9-6 0,3 0 14 15,2-2 21-15,4 4 27 0,0 0 14 16,0 0 2-16,0 0-14 0,24 2-32 0,-24 1-21 16,24 2-17-16,-24 2-10 0,27 0 5 0,-13 1-2 15,0 2-33-15,-2 1-57 0,1 2-87 0,-13 0-125 16,15 1-112-16,-15 0-91 0,11 0-101 0,-11 0-258 16,8 18 145-16,-5-18 150 0</inkml:trace>
  <inkml:trace contextRef="#ctx0" brushRef="#br0" timeOffset="85303.27">24750 2497 4310 0,'17'-19'64'15,"1"19"71"-15,-2 0 83 0,-1-19 89 0,2 19 37 16,-4-15-6-16,-5 15-54 0,-2 0-83 0,-2-9-103 16,-1 9-66-16,-3 0-31 0,0 0-14 0,0 0-4 15,0 0-7-15,0 0-7 0,0 0-4 0,0 0-5 16,0 0-6-16,0 0 4 0,0 0 7 0,0 20 11 15,0-20-9-15,0 28-32 0,-13-9-18 0,13 2-14 16,0 1-12-16,0-1 8 0,0 3-12 0,0-3-4 16,0-1 22-16,0-2 26 0,0-4 30 0,0-3 25 15,0-1 20-15,0-5 18 0,0-2 4 0,0-3 3 16,0 0-15-16,0 0-34 0,0-23 2 0,0 23-16 16,0-30 9-16,0 10 16 0,0-3-3 15,15-7 2-15,-15 2 0 0,0-1 5 0,20 2 5 16,-20 0 21-16,17 3 12 0,-6 4 22 0,0 1-7 15,1 5-18-15,1 1-17 0,2 4-25 0,4 3-3 16,-1 3-1-16,4 3-14 0,3 0 5 0,0 20-1 16,3-3-15-16,-4 7-15 0,3 6-38 0,-4 6-54 15,-4 6-38-15,-5 8-32 0,-7 4-30 0,-4 6-27 16,-3 4-30-16,0 0-43 0,-32 3-57 0,9 1-87 16,-4-2-290-16,-2-8 106 0</inkml:trace>
  <inkml:trace contextRef="#ctx0" brushRef="#br0" timeOffset="97718.27">16024 6299 1602 0,'0'0'34'16,"0"12"17"-16,0-12 14 0,0 0 30 0,-15 0-14 16,15 0 18-16,0 0 7 0,-20 0-4 0,20 0 4 15,-16 0-13-15,7-16-1 0,-2 16-7 0,3 0-11 16,0-16-10-16,1 16-11 0,-1 0-11 0,2-10-8 15,1 10-6-15,0 0-9 0,2 0-2 16,0 0 5-16,2 0-4 0,-1 0 8 0,1 0 1 16,-2 0-4-16,3 0 3 0,0 0-1 0,0 13-3 15,0-13-2-15,0 0 6 0,0 14 2 0,0-14 5 16,0 7 7-16,0-7-2 0,0 9 10 0,0-9-1 16,15 7 1-16,-15-3 6 0,17 0 0 0,-17-1 1 15,26 0-2-15,-5 1-4 0,3-2-11 0,7 3-2 16,10 0-6-16,7 0-2 0,9 1-2 0,13 3 1 15,7 0 1-15,9 3 6 0,4-1 6 0,4 2 4 16,2 1 6-16,-1-2 6 0,-4 0 6 0,-5 0-2 16,-14-3-3-16,-8-1-12 0,-11-2-20 15,-11-1-8-15,-14-2-14 0,-8-1-3 0,-13-2-1 16,-7 0-3-16,0 0 3 0,-21 0-5 0,-6 0-10 16,-8-16-7-16,-12 16-19 0,-9-20-8 0,-9 5-3 15,-12-2-18-15,-7-1-3 0,-7-1-17 0,-1 0-16 16,-1 0-23-16,2 2-21 0,7 2-20 0,3 2 3 15,13 3 35-15,9 1 42 0,14 4 45 0,8 1 33 16,12 2 10-16,8 2 3 0,5 0 2 0,6 0 4 16,1 0 16-16,3 0 20 0,2 0 36 0,0 0 19 15,0 0 11-15,0 16-3 0,28-16-18 0,-28 0-17 16,33 12-17-16,-8-12-15 0,4 12-10 0,4-5 6 16,5 1-5-16,6 1 2 0,2 1-1 15,4 0-7-15,4 2 0 0,2 0-1 0,-3 1-10 16,-2-1-2-16,-6 0-9 0,-5 0 0 0,-7-1-1 15,-9-2-8-15,-5-1 2 0,-8-3 0 0,-6 0-1 16,-5-1 10-16,0-1 2 0,-22-1-1 0,-4-2-9 16,-12 0-12-16,-10 0-24 0,-9 0-26 0,-10 0-25 15,-7-20-39-15,1 20-8 0,3-18 10 0,8 18 29 16,9-16 47-16,12 16 38 0,10 0 13 0,9-11 6 16,9 11 2-16,6 0 1 0,2 0 9 0,5 0 14 15,0 0 14-15,0 0 19 0,19 0 13 0,-19 0 8 16,35 0-1-16,-8 15-11 0,7-15-9 0,6 0-8 15,7 15-15-15,2-15-10 0,5 11-14 16,5-11-10-16,-1 13-6 0,-1-6 3 0,-3 1-1 16,-6-1-3-16,-1 0 2 0,-8-1-5 0,-7 1 0 15,-10-2-5-15,-5-1 1 0,-9-2-1 0,-5 0 2 16,-3-1-2-16,0-1-3 0,-33 0-10 0,2 0-16 16,-7 0-19-16,-7 0-21 0,-13-19-24 0,-1 19-24 15,-3-19-5-15,-1 19-13 0,7-22 7 0,5 22 22 16,12-16 23-16,8 16 40 0,11 0 45 0,7-10 45 15,13 10 36-15,0 0 26 0,0 0 2 0,31 0-13 16,-7 0-8-16,5 0-11 0,8 19-9 0,5-19-7 16,6 14-6-16,2-14-14 0,3 18-7 15,-1-8-5-15,-1 1-11 0,-4-1-1 0,-2 0-6 16,-8-1-6-16,-6-1-2 0,-8-2 2 0,-6-2 2 16,-6-1 2-16,-6-2-2 0,-5 1-13 0,0-2-11 15,-34 0-18-15,6 0-26 0,-9 0-23 0,-8-16-20 16,-9 16-14-16,-7-20-4 0,1 20 5 0,-4-24 6 15,7 11 19-15,4 2 27 0,14 1 22 0,7 10 32 16,10-12 44-16,10 12 30 0,12 0 23 0,0-5 14 16,0 5-11-16,29 0-15 0,-6 0-4 0,5 0-15 15,5 0-16-15,5 0-8 0,4 0-10 0,6 14-8 16,-3-14 2-16,2 13-10 0,-2-13 0 0,-6 15 0 16,-7-15-2-16,-7 13-13 0,-5-13-26 15,-7 8-18-15,-6-8-31 0,-7 0-23 0,0 6-33 16,-32-6-56-16,5 0-109 0,-4 0-235 0,-7 0-10 15,-6-17 76-15</inkml:trace>
  <inkml:trace contextRef="#ctx0" brushRef="#br0" timeOffset="131825.27">21544 3736 1828 0,'-2'-2'31'16,"-1"0"16"-16,0 2 13 0,3-1 14 0,0 1-7 16,0 0 3-16,-3-2 12 0,3 2 10 0,0 0 8 15,0 0 6-15,0 0 2 0,0 0-6 0,0 0-12 16,0-1-11-16,0 1-14 0,0 0-10 0,0 0-8 16,0 0-7-16,0 0-3 0,0 0 4 0,0 0-1 15,0 0 3-15,0 0 2 0,0 0 6 0,0 0 10 16,0 0 7-16,0 0 8 0,0 0 6 0,0 0-1 15,0 0 6-15,0 0 7 0,0 0-2 16,0 0-1-16,0 0 1 0,14 0-4 0,-14 0-12 16,0 0-18-16,14 11-23 0,-8-11-23 0,9 0-13 15,2 9-1-15,7-9 1 0,4 10-1 0,4-3 3 16,8 2-4-16,5 2-2 0,5 1 1 0,4 1 2 16,5 1 2-16,5 2-5 0,7 0 3 0,2 0 6 15,9 1 5-15,2-2 6 0,-1 1 0 0,7-2-9 16,-6 1-8-16,-2-2-3 0,0-1 1 0,-4 0 5 15,-2-2 4-15,-2 0 0 0,4 0-8 0,7-1-8 16,8 1 3-16,8 2-6 0,4-2 7 0,7 3 2 16,1 2-1-16,5 1 1 0,1 1-7 15,60 11-1-15,-6 1 0 0,13 2 1 0,-122-20 3 16,-4-1 6-16,-4 0-2 0,59 10 3 0,-7-1 2 16,-7-1 5-16,-9-2 28 0,-12-1 7 0,-10-3 7 15,-6-2 0-15,-7-3-20 0,-9-2 6 0,-8-1 1 16</inkml:trace>
  <inkml:trace contextRef="#ctx0" brushRef="#br0" timeOffset="133528.27">21409 3648 2663 0,'0'-5'34'0,"0"-1"34"0,0 0 30 15,20 2 26-15,-20 0-12 0,0 1-14 0,0 1-12 16,0 1-5-16,0 0-8 0,0 1-15 0,9-1-14 16,-9 1-23-16,0 0-15 0,0 0-8 0,0 0-10 15,0 0-2-15,0 0-4 0,0 0 5 0,0 16 5 16,0-16 4-16,-23 23 5 0,23-6-3 0,-25 3 2 16,10 6 2-16,-6 5 0 0,4 1 18 15,-3 4 28-15,3 3 5 0,0 2 6 0,0 0-14 16,3 2-19-16,2 1 26 0,-2-1 8 0,4-2 5 15,0-1-5-15,3 0-15 0,0 0 1 0,-3-1 0 16,6-3-1-16,-6 0-15 0,4 2-16 0,-2-2-3 16,-1 1-1-16,3-2-4 0,-2-3 2 0,-4-2-2 15,4 1 2-15,2-2-6 0,-2-5 3 0,-1-3-1 16,1 0-3-16,-1-4 8 0,2 1-8 0,3-4 2 16,-2-1 0-16,-1-1 0 0,1-2 2 0,6-3 3 15,-3 0 2-15,-2-2 16 0,5-1 14 0,-3-2 7 16,3 0 3-16,0-1-4 0,0 0 1 0,0-1 4 15,0 0 9-15,-3 0-2 0,3 0-7 16,0 0-14-16,0 0-11 0,0 0-7 0,-3 0-9 16,3 0 0-16,0 0-6 0,0 0 6 0,0 0-2 15,0 0-1-15,0 0 1 0,0 0-7 0,0 0 0 16,0 0 3-16,0 0-1 0,0 0-2 0,0 0 10 16,0 0-5-16,0 0 1 0,0 0 6 0,17 0-4 15,-17 0 0-15,17 13 3 0,-4-13-9 0,4 11 2 16,3-11 2-16,3 13-8 0,5-13 9 0,2 15-10 15,7-5 0-15,3-2 8 0,0 2-8 0,8-1 5 16,4 2-3-16,0 0-5 0,3 0 3 0,2 0-6 16,0 2 3-16,-1 0 4 0,1 0-5 15,-1-1 3-15,-6 1-2 0,1 0 1 0,-4-2 4 16,-4 0 0-16,-1 0 0 0,-3-2-1 0,-5-1 1 16,-5 0 0-16,-1-2 3 0,-8 0 0 0,2-2 1 15,-7-1 1-15,-2-1 8 0,-5 0 1 0,-1-1 10 16,-1 0 4-16,-6 0-5 0,4-1 2 0,-4 0-5 15,0 0-6-15,0 0 13 0,0 0-6 0,0 0-7 16,0 0 2-16,0 0-6 0,0 0-7 0,0 0 4 16,0 0-3-16,0 0-7 0,0 0 3 0,0 0-3 15,0 0 2-15,0 0 4 0,0 0 3 0,0 0-2 16,0 0-4-16,0 0-6 0,0 0 0 0,0 0 5 16,0 0-10-16,0 0 11 0,0 0-11 15,0 0-3-15,0 0 4 0,0 0-10 0,0 0 10 16,0 0-7-16,0 0 5 0,0 0 4 0,0 0 3 15,0 0 7-15,0 0 3 0,0 16-8 0,-17-16 4 16,17 21 2-16,0-8-7 0,-24 6 18 0,24-1-5 16,-17 5-4-16,5 2 1 0,1 0 0 0,-3 5-4 15,2 4 0-15,-2 4 4 0,0 4-9 0,0 3-3 16,1 4 11-16,-1-1-10 0,2 3 12 0,1 0 3 16,2-2-9-16,-2-4 10 0,3-3-8 0,-3-2-3 15,4-2 6-15,-1-3-11 0,2-2-1 0,-2-2 3 16,-1-1-1-16,2-3 10 0,0-1-6 0,0-3 8 15,1 0-2-15,-1-3 6 0,0 0 0 16,1-2-9-16,1-1 0 0,-2-1-11 0,1 0 5 16,-1-1 6-16,4-3 0 0,-3 0 1 0,1 0 5 15,-1 1-9-15,3-1 6 0,0 1-3 0,0 0 0 16,0 3 0-16,-2-2 0 0,2 2 2 0,0-2-5 16,0 1 5-16,-2-2-7 0,2 0 7 0,0 0 3 15,0-3-7-15,0 1-2 0,0 0-7 0,1-3-4 16,1 3 7-16,-3-4 6 0,3 0-1 0,-2 1 4 15,3 0-4-15,-3-3 1 0,3 1 3 0,0 0 4 16,-3 0-4-16,3-1 11 0,-2 0 7 0,2 1 8 16,0-2 7-16,0 0 1 0,-2 2-8 15,2-3-11-15,0 1-4 0,0-1-7 0,0-2 0 16,-1 1 3-16,-1-1 4 0,2-1 4 0,0 1 0 16,-1 0 4-16,1-1 12 0,0 0-4 0,0 0 0 15,0 0-3-15,0 0-11 0,0 0 12 0,0 0-16 16,0 0 8-16,0 0-5 0,0 0-15 0,0 0 15 15,0 0-28-15,0 0-1 0,0 0 1 0,0 0-9 16,0 0 21-16,0 0 0 0,0 0 5 0,0 0 11 16,0 0 4-16,0 0 24 0,14 15 14 0,-14-15 11 15,0 0 10-15,14 11-10 0,-14-11-1 0,17 9-10 16,-3-2-16-16,1-1-13 0,7 1-15 0,4 3-11 16,10 0-4-16,6 0-10 0,11 1-2 15,9 3-4-15,10-1-1 0,14 4 13 0,8-1-4 16,13 1 0-16,8 2-3 0,11 2-8 0,12 2-1 15,10 2-6-15,12 1 8 0,1 1 0 0,4 3-6 16,2-4 6-16,92 20 0 0,-5-2 0 0,-12 1 2 16,1 3 7-16,-171-31-10 0,-6 0 12 0,1 3 6 15,-5-1 35-15,73 17 46 0,-11 0 25 0,-9-1 39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5:53:42.405"/>
    </inkml:context>
    <inkml:brush xml:id="br0">
      <inkml:brushProperty name="width" value="0.05292" units="cm"/>
      <inkml:brushProperty name="height" value="0.05292" units="cm"/>
      <inkml:brushProperty name="color" value="#FF0000"/>
    </inkml:brush>
  </inkml:definitions>
  <inkml:trace contextRef="#ctx0" brushRef="#br0">2395 3691 3295 0,'0'0'86'0,"0"0"73"16,5 0 75-16,-5 0 84 0,0 0-4 0,3 0 18 15,-3-14 39-15,5 14 42 0,-4 0 15 0,-1 0-6 16,3-13-48-16,-1 13-69 0,-1-10-42 0,1 10-33 16,1-9-18-16,-3 4-24 0,0 0-55 15,3 1-52-15,-3 3-48 0,0-2-33 0,0 1 0 16,3 1 0-16,-1 0 0 0,-2 1 0 0,1 0 0 16,-1 0 0-16,0 0 0 0,0 0 0 0,0 0 0 15,0 0 0-15,0 24 0 0,0-9 0 0,0 7 0 16,0 6 0-16,-23 5 0 0,23 5 0 0,-15 6 0 15,15 2 0-15,-19 1 0 0,19 0 0 0,-17-4 0 16,17-3 0-16,-16-2 0 0,16-3 0 0,-9-4 0 16,9-6 0-16,-8-2 0 0,5-4 0 0,2-4 0 15,-2-4 0-15,1-3 0 0,1-3 0 0,-3-2 0 16,1 0-5-16,3-3-22 0,-3 0-32 0,3 0-50 16,0 0-59-16,0 0-65 0,0 0-90 15,0 0-110-15,0 0-129 0,0 0-62 0,0 0-12 16,0 0 6-16,-3 0 41 0,2 0 3 0,-1 0 9 15,-1 0-30-15,-2 0-109 0,-2 0 139 0,-6 0 124 16</inkml:trace>
  <inkml:trace contextRef="#ctx0" brushRef="#br0" timeOffset="347.99">2118 4241 4021 0,'-5'-6'57'0,"5"6"71"0,0-5 75 16,0 1 92-16,0-1 57 0,0 0 68 0,0 0 34 15,0-1-12-15,20 2-45 0,-20-1-76 0,0 0-61 16,0 0-43-16,11 1-48 0,-11 1-51 0,0 2-45 15,0-2-39-15,0 3-27 0,0-1-17 16,0 1-13-16,0 0-9 0,0 0-6 0,0 0-2 16,0 0 5-16,0 0 10 0,0 18 9 0,0-18 11 15,0 25 1-15,0-7 1 0,0 2-9 0,0 5-9 16,0 2-5-16,20-1-18 0,-20 2 2 0,17 2 7 16,-17 0 5-16,20-3 17 0,-7 0 8 0,-2-4 0 15,1-4 8-15,-1 1 5 0,-2-7 6 0,-4-5 62 16,1-1 32-16,0-6 47 0,-1-1 3 0,1 0-63 15,-1 0-34-15,1-20-52 0,-1 20-9 0,2-29 0 16,4 11 0-16,0-1 0 0,2-6 0 0,-1 1 0 16,-1-2 0-16,3 0 0 0,0 0 0 15,0 1 0-15,1 0 0 0,-2 2 0 0,1 1 0 16,-4 4 0-16,3 1 0 0,-1 3 0 0,-1 4-30 16,-2 3-146-16,-2 3-198 0,-1-1-299 0,-3 4-219 15,3 1-51-15,0 0-19 0,-1 0-4 0,4 27-160 16,2-27 197-16</inkml:trace>
  <inkml:trace contextRef="#ctx0" brushRef="#br0" timeOffset="25426.04">6132 3687 2603 0,'0'-7'34'0,"0"0"29"15,0 1 30-15,0 2 43 0,0-2 9 0,0 3 16 16,0 0 16-16,0 0 8 0,0 2-1 0,0 1-8 16,0-2-9-16,0 1-14 0,0 1-8 15,0 0-11-15,0 0-11 0,0-1-17 0,0 1 0 16,0 0 6-16,0 0-1 0,0-2 0 0,0 2-10 15,0 0-13-15,0 0-15 0,0 0-17 0,0 0-27 16,0 0-16-16,0 0-26 0,17 0-3 0,-17 0-8 16,0 0-4-16,0 17 9 0,0-17 9 0,0 27 13 15,0-3 4-15,0 5 5 0,0 6-5 0,0 8 7 16,0 5-2-16,0 1 12 0,0 2 10 0,15 0 12 16,-15-3-4-16,0 0-4 0,11-3-10 0,-11-2-14 15,8-1-5-15,-8-1 6 0,8-7-1 0,-8 2-9 16,0-4 8-16,4 0-4 0,-4-4-5 0,0-2 9 15,0-4-9-15,0-3-122 0,0-2-27 16,0-4-72-16,0-1-62 0,0-5 58 0,0-2-44 16,0-3-8-16,-14-1-28 0,14-1-43 0,0 0-27 15,0 0-36-15,0 0-30 0,-11 0-139 0,5 0-103 16,-2 0 113-16</inkml:trace>
  <inkml:trace contextRef="#ctx0" brushRef="#br0" timeOffset="25785.99">5904 4449 3735 0,'0'-5'62'0,"0"2"36"16,0 0 61-16,25 1 75 0,-25-2 19 0,17-1 47 16,-17 2 26-16,14 0 25 0,-14 0-14 15,0 2-17-15,17-1-49 0,-17 0-76 0,0-1-56 16,10 0-60-16,-10 2-41 0,0 1-26 0,5-1-23 16,-5 1-12-16,0 0 3 0,0 0-11 0,0 0 8 15,0 0 11-15,0 0-1 0,0 19 11 0,0-19 1 16,0 30 5-16,0-9-7 0,0 6 6 0,0 3-2 15,19 4-4-15,-19 3 8 0,18-1-7 0,-18-2 12 16,20-1-4-16,-20-5 3 0,22-1-2 0,-11-5-1 16,-2-3 1-16,1-4 4 0,-3-4 7 0,1-3 7 15,0-1 87-15,-2-5 41 0,2-2 35 0,-2 0 11 16,2 0-63-16,3 0-22 0,1-28-23 0,2 28 2 16,3-30-7-16,2 10-20 0,1-5-17 15,1 0-27-15,1-2-17 0,0-2-5 0,3 0 0 16,-5-1 0-16,3 1 0 0,-1 1 0 0,-2 1 0 15,0 3 0-15,-4 4 0 0,-2 3-58 0,-2 4-98 16,-1 3-140-16,-3 4-223 0,-5 2-239 0,0 2-133 16,0 2-72-16,2 0 32 0,-1 22 5 0,5-1-76 15,1 5 213-15</inkml:trace>
  <inkml:trace contextRef="#ctx0" brushRef="#br0" timeOffset="51821.99">4456 4055 2291 0,'0'4'4'0,"0"-1"1"15,0-3-1-15,0 2 8 0,0-2 27 0,0 0 30 16,0 0 41-16,0 0 29 0,0 0-1 0,0 0-6 16,0 0-19-16,0 0-23 0,0 0-25 0,0 0-13 15,0 0-11-15,0 0-8 0,0 0 4 0,0 0-1 16,0 0 4-16,0 0 5 0,0 0 5 0,0 0-2 15,0 0-2-15,0 0-4 0,11 0-4 0,-11 0 0 16,0 0-3-16,15 0 2 0,-6 0 0 0,2 10-1 16,3-10 7-16,3 0-4 0,3 0-5 0,1 0-3 15,0 0-2-15,6 0 3 0,0 0 0 0,6 0 1 16,1 0-9-16,5 0-3 0,4 0-8 0,10 0-8 16,4 0-2-16,7-19 4 0,4 19 15 15,8 0 9-15,2-14 18 0,7 14 2 0,-3-9-2 16,0 9 0-16,-4 0-10 0,-2-10-10 0,-8 10-12 15,-6-4-3-15,-3 4 2 0,-11-4 6 0,-2 2 5 16,-5 0-2-16,-6 0-5 0,-4 1-7 0,-7 0-5 16,-6-1-4-16,-2 1-1 0,-7 0-4 0,-3 0-20 15,-3 0-68-15,0 0-84 0,-3 1-108 0,0 0-63 16,0 0-31-16,0 0-46 0,-21 0-84 0,21 17-310 16,-34-17 94-16,10 0 130 0</inkml:trace>
  <inkml:trace contextRef="#ctx0" brushRef="#br0" timeOffset="52485.99">4474 4710 2039 0,'0'0'31'0,"0"0"20"0,0 0 29 16,6 0 34-16,-6 0 7 0,0 0 27 0,0 0 14 15,0 0 10-15,0 0 1 0,0 0-18 0,0 0-7 16,0 0-20-16,0 0-6 0,0 0-8 0,0 0-6 16,0 0 1-16,0 0-12 0,0 0-2 0,0 0-9 15,0 0-3-15,0 0-4 0,0 0 0 0,0 0-1 16,0 0 5-16,0 0-4 0,0 0-14 0,0 0-19 16,0 0-19-16,0 0-15 0,30-11-3 0,-11 11 7 15,7 0 13-15,8 0 12 0,6 0 18 0,8-9 20 16,7 9-13-16,5 0 9 0,8-5-12 0,8 5-5 15,5 0 23-15,4 0 24 0,2 0 29 16,3 0 5-16,-3 0-7 0,-10 0 9 0,-5 0 1 16,-6 0 12-16,-10 0 14 0,-13 0-24 0,-8 0-23 15,-11 0-33-15,-7 0-37 0,-1 0-27 0,-8 0-17 16,-5 0-2-16,0 0-2 0,-3 0-8 0,0 0 7 16,0 0-7-16,0 0-54 0,0 0-64 0,0 0-129 15,0 0-163-15,0 0-105 0,0 0-91 0,-23 0-88 16,23 0-87-16,-27 0-329 0,10 0 100 0,0 0 211 15</inkml:trace>
  <inkml:trace contextRef="#ctx0" brushRef="#br0" timeOffset="55609.99">7259 3749 4397 0,'0'0'31'0,"0"0"55"16,0 0 64-16,17 0 73 0,-17-20 25 0,0 20 34 16,0 0 11-16,0-14-3 0,0 14-13 15,0 0-69-15,0 0-63 0,0-10-69 0,0 10-44 16,0 0-25-16,0 0-17 0,0 0-6 0,0 0-7 16,0 0 0-16,0 0-90 0,0 0-66 0,0 0-103 15,-14 0-123-15,14 0-23 0,-13 14-72 0,4-14-76 16,-2 16-85-16,-3-3-214 0,0-2-117 0,0 3 184 15</inkml:trace>
  <inkml:trace contextRef="#ctx0" brushRef="#br0" timeOffset="56066.99">7494 3397 3550 0,'0'-2'36'0,"0"-3"31"0,17 3 43 16,-17 0 28-16,0-1-9 0,13 1-2 0,-13 1-25 16,0-1-17-16,0 2-23 0,0 0-34 0,0 0-16 15,0 0-13-15,0 0-7 0,0 0-2 0,0 0-1 16,0 0 2-16,0 0 1 0,0 0 6 0,0 15 3 16,0-15 0-16,-22 19 8 0,22-8-3 0,-22 5-1 15,10 0-2-15,-2 2-4 0,-1-1 2 0,-1 3-3 16,-1 0-4-16,3 2-7 0,-1-1-12 0,1 0-10 15,1 1 2-15,4 1-1 0,3-3 9 0,3-1 10 16,1-1 6-16,2-2 4 0,0-1 4 0,0-1-19 16,20-1-21-16,-20-4-31 0,23 1-26 15,-7-1-22-15,1-2-22 0,3-3-29 0,0 0-49 16,4-3-59-16,-4-1-86 0,1 0-148 0,3 0-222 16,-4-19 98-16</inkml:trace>
  <inkml:trace contextRef="#ctx0" brushRef="#br0" timeOffset="56482.99">7817 3347 3580 0,'12'-5'5'0,"-1"0"20"0,-3 0 33 15,0 0 28-15,-4-1 20 0,-1 2 1 0,-1 1-20 16,-2 3-21-16,0 0-26 0,0 0-23 0,0 0-14 15,0 0-11-15,0 0 3 0,0 0 2 0,-17 0-1 16,17 0 4-16,-19 15-5 0,4-15 2 0,1 14 1 16,-2-14-4-16,-2 20-1 0,4-10 1 0,-2 1-4 15,4 2 9-15,-1-1-6 0,4 1-1 0,1 0 2 16,4 0-2-16,1-1 5 0,3 1 5 0,0-3-4 16,0 0 1-16,0-2 7 0,21 2-9 0,-21-1 12 15,24 0 2-15,-24 0 8 0,27-1 11 0,-13 1 3 16,3 0 7-16,-1 0-5 0,-4-1 4 0,1-2-3 15,-2-1-2-15,-2 1-8 0,-1-3-16 16,-4 0 0-16,-4 0-15 0,7-2-2 0,-7 1 5 16,0 0-2-16,0 2 5 0,0 3 0 0,0 0 5 15,0 2-2-15,0 2 0 0,-19 3 10 0,19 0-3 16,-16 3-5-16,16 0 2 0,-21-1-6 0,21 1 2 16,-22 1 3-16,10-1-4 0,1 0-45 0,0-2-76 15,-1 1-83-15,1-2-108 0,0-2-83 0,-2-2-75 16,3-2-180-16,0-4-161 0,-1-4 124 0</inkml:trace>
  <inkml:trace contextRef="#ctx0" brushRef="#br0" timeOffset="56834">7978 3435 3731 0,'34'-13'28'15,"-3"-1"72"-15,-4 2 63 0,-6 3 46 0,-1-4 18 16,-4 3-25-16,-5 4-30 0,-4 2-32 0,-2 1-48 15,-2 0-45-15,-3 2-36 0,0 1-20 0,0 0-4 16,0 0-10-16,0 0 10 0,0 0 0 0,0 0 10 16,0 16 1-16,-21-16-8 0,21 19 3 0,-16-6-2 15,16 4-3-15,-20 0 10 0,20 2 2 0,-14 3-1 16,14 2 10-16,0 3-7 0,0 2-4 0,0 3 0 16,0 0-3-16,0 1 1 0,25-1 2 15,-25-2 2-15,29-3-4 0,-12-4 8 0,-1-4 2 16,2-6 3-16,-2-3 12 0,2-5-5 0,0-5 3 15,-3 0 48-15,1 0 48 0,-1-23 64 0,1 23 40 16,1-35-25-16,-3 12-49 0,1-1-65 0,-3-4-38 16,-1-4-18-16,2 4-12 0,-4 0-11 0,-1 1-3 15,-2 2-7-15,0 4-12 0,-1 3-59 0,-2 4-89 16,0 6-106-16,0-1-100 0,-3 5-82 0,2 1-102 16,-2 3-20-16,0 0-11 0,0 0-38 0,0 24-178 15,0-24 127-15</inkml:trace>
  <inkml:trace contextRef="#ctx0" brushRef="#br0" timeOffset="57025.99">8445 4008 4600 0,'18'0'38'0,"-18"0"80"0,24 0 80 16,-24-24 53-16,23 24 6 0,-23-17-43 0,17 17-56 15,-17 0-41-15,0-14-53 0,0 14-40 0,8 0-34 16,-8 0-20-16,0 0-34 0,0 0-75 0,0 0-54 15,0 0-55-15,0 0-29 0,0 21-8 0,-19-21-35 16,19 29-51-16,-19-10-65 0,19 3-66 0,-18 3-172 16,18 1-193-16,-13 0 134 0</inkml:trace>
  <inkml:trace contextRef="#ctx0" brushRef="#br0" timeOffset="57409.99">8914 3422 4186 0,'0'-7'18'0,"0"-2"42"16,0 2 33-16,0 1 33 0,0-1 9 0,0 2-19 16,18 1-29-16,-18 2-28 0,0 0-40 0,0 2-26 15,0 0-13-15,0 0-12 0,0 0 14 0,10 0 2 16,-10 17 4-16,11-17 10 0,-1 32 9 0,2-10-2 15,7 10-20-15,1 6-42 0,4 7-43 16,6 5-58-16,-1 4-60 0,2 0-62 0,0 2-85 16,-3-1-66-16,-3-4-85 0,-5-5-197 0,-1-7-30 15,-8-5 129-15</inkml:trace>
  <inkml:trace contextRef="#ctx0" brushRef="#br0" timeOffset="57593.99">9079 3572 4573 0,'0'-24'26'0,"32"2"67"0,-18 3 67 16,2 4 48-16,-16 0-14 0,22 5-71 0,-22 2-71 16,10 5-55-16,-10 0-23 0,0 3 4 15,0 0 4-15,0 0 6 0,-26 0 11 0,7 22 5 16,-5-22-54-16,-4 28-61 0,-6-7-63 0,-7 4-73 16,1 3-38-16,1 3-44 0,-1 2-60 0,3 5-70 15,1 1-123-15,5-1-308 0,5-3 116 0,6-3 139 16</inkml:trace>
  <inkml:trace contextRef="#ctx0" brushRef="#br0" timeOffset="58350">9349 3492 3824 0,'0'-7'-1'15,"0"1"8"-15,18 1-5 0,-18 1 1 16,0 0-4-16,11 3-4 0,-11-1 1 0,0 2-9 16,0 0 1-16,0 0-6 0,0 0-2 0,0 0 9 15,0 20 11-15,0-20-6 0,0 26 11 0,-17-7-4 16,17 4-7-16,0 4 8 0,-16 2-4 0,16 3 6 16,0 2-1-16,-9 1 0 0,9-4 3 0,0 0-3 15,-9-3 3-15,9-2-1 0,0-4-3 0,-5-3 5 16,5-5 2-16,-3-3 7 0,3-3 4 0,-1-4 5 15,1-3-3-15,-2-1-5 0,2 0-7 0,0-20-8 16,0 20 2-16,0-34-3 0,0 11-4 0,0-5-1 16,0-3-2-16,0-4 2 0,14 1 8 15,-14-3 29-15,0 2 16 0,14 2 21 0,-14 0 18 16,11 3-25-16,-11 1 7 0,12 4-7 0,-12 2-2 16,14 4 3-16,-9 2-15 0,-2 2-1 0,2 4-19 15,-2 3-14-15,-2 3-9 0,1 1-24 0,-1 3-11 16,4 1 7-16,-4 0-4 0,3 0 9 0,2 17 11 15,0-17 1-15,5 30-11 0,0-11-21 0,1 5-18 16,2 4-6-16,0 4 1 0,-2 1 19 0,1 0-8 16,-4 0-2-16,-1-1-7 0,-2-2-4 0,-3-2 12 15,0-5 10-15,-1-3 10 0,-1-4 18 0,-1-5 15 16,0-4 5-16,0-3 11 0,0-2 1 0,0-2-1 16,0 0-2-16,0 0-3 0,0-25 6 15,0 25 16-15,0-32 8 0,0 10 6 0,0-4 5 16,0-3-4-16,16-2-2 0,-16 1 9 0,0 0-1 15,14 1-9-15,-14 1-1 0,0 4 2 0,14 1-2 16,-14 5-10-16,9 2-3 0,-3 1-21 0,-1 4-13 16,0 2-3-16,1 2-12 0,0 3 0 0,2 1-3 15,1 3 2-15,-3 0 5 0,2 0-3 0,4 23 0 16,2-7-37-16,2 1-22 0,1 7-36 0,-2 5-43 16,1 5-17-16,1 4-38 0,0 1-18 0,-5 3-41 15,-2 2-30-15,-3 2-73 0,-2-1-162 0,-2-3-183 16,-3-6 88-16</inkml:trace>
  <inkml:trace contextRef="#ctx0" brushRef="#br0" timeOffset="58654.99">9863 3487 3551 0,'28'-22'-2'0,"-3"1"-3"15,1 3 1-15,-4 1-2 0,3-2 0 0,-5 9 2 16,-4 3-5-16,-1 4-3 0,-6 1-1 0,1 2-3 15,-4 0 0-15,0 0 6 0,-3 19 5 0,-1-19 4 16,-2 29 7-16,0-11 2 0,0 7-2 0,0 3-4 16,-25 6 3-16,25 2-6 0,-20 3 2 15,20 0-2-15,-25 1 0 0,12 2 0 0,1-3-12 16,1-2-4-16,0-6-9 0,1-2 5 0,2-5 7 16,0-3 11-16,8-6 6 0,-6-4 5 0,6-4 10 15,0-3 20-15,0-2 4 0,0-2 0 0,0 0-3 16,23 0-20-16,-23 0-10 0,30-21-1 0,-13 21-10 15,4-16 0-15,1 16 0 0,0-15-3 0,3 15-16 16,-2-12-71-16,0 12-97 0,0 0-135 0,1 0-182 16,-1 0-262-16,0 0 60 0,0 0 137 0</inkml:trace>
  <inkml:trace contextRef="#ctx0" brushRef="#br0" timeOffset="58837.99">10262 4054 3684 0,'0'0'26'16,"0"0"51"-16,23-23 62 0,-23 23 55 0,20-17 6 16,-20 17-39-16,16-13-61 0,-16 13-58 0,0 0-38 15,0 0-18-15,0 0-6 0,0 0 1 0,0 0-4 16,0 0-43-16,0 23-46 0,0-7-77 0,0 5-78 16,-19 5-40-16,19 5-57 0,0 3-74 0,-15 5-140 15,15 0-194-15,0 0 109 0</inkml:trace>
  <inkml:trace contextRef="#ctx0" brushRef="#br0" timeOffset="59173.99">10860 3691 3844 0,'6'-41'18'0,"-1"2"55"0,0 4 74 16,2 4 69-16,0 3 61 0,2 3 31 0,-3 7 25 15,-1 7 19-15,-1 1-30 0,1 1-63 0,-2 3-92 16,0 0-92-16,0 3-56 0,-1 1-38 0,-1 1-15 16,-1 1 1-16,0 0 4 0,2 0 12 15,0 0 4-15,-1 22 11 0,1-22 1 0,1 26-3 16,0-5 10-16,0 5-16 0,0 5 5 0,0 4 0 16,-3 2-2-16,0 3 7 0,0 2-3 0,0 1 8 15,0-1-5-15,-17-1-3 0,17-4 4 0,-15 0-3 16,15-3-7-16,-21-4 15 0,21-2-7 0,-21-4-28 15,8-3-61-15,-1-3-72 0,4-4-39 0,-4-1-3 16,1-4 37-16,1-2 41 0,-4-4 13 0,1-3-37 16,-2 0-43-16,0 0-71 0,-2-22-88 0,-1 22-72 15,-3-30-78-15,1 8-140 0,2-1-251 0,3-3 143 16</inkml:trace>
  <inkml:trace contextRef="#ctx0" brushRef="#br0" timeOffset="59354.99">11021 3307 3556 0,'0'-12'28'0,"-18"1"40"0,18 0 36 0,0 3 31 16,0-2-13-16,0 4-31 0,0 2-37 0,0 0-34 16,0 2-23-16,0 1-18 0,0 0-59 0,0-1-95 15,14 2-106-15,-14 0-95 0,0 0-68 0,0 0-130 16,17 21-182-16,-8-21 105 0</inkml:trace>
  <inkml:trace contextRef="#ctx0" brushRef="#br0" timeOffset="59781.99">11333 3514 3571 0,'11'0'44'0,"1"0"29"0,-2 0 29 16,-4-17 24-16,1 17-27 0,0 0-22 0,-6 0-23 16,1-12-26-16,-2 12-21 0,0 0-10 15,0 0-3-15,0 0-2 0,0 0 4 0,0 0 1 16,-20 0-3-16,20 0 5 0,-24 0-4 0,9 0 3 16,-4 0-8-16,1 0 1 0,-2 0-1 0,1 18 0 15,2-18 7-15,0 17-5 0,3-17 0 0,3 22 2 16,2-10-2-16,4 1 2 0,0 2 2 0,2 1 4 15,3-1 1-15,0-1 0 0,0 0 7 0,0 1-6 16,28-2 5-16,-28 0 13 0,23 1 12 0,-7-1 17 16,-1 0 8-16,4 0 2 0,0 0-7 0,-1-2-4 15,-1 0-4-15,-1 0-14 0,1-1-9 0,-3-1-15 16,-3-1-6-16,-2 1-6 0,-1 0 2 0,-2 0 3 16,-1 1 2-16,-2 0 1 0,-3 1-2 15,0 4 2-15,0-2-8 0,0 2 7 0,0 0-3 16,-17 1 6-16,17-2 4 0,-22 0 2 0,22 1-2 15,-28-2 1-15,11-1-2 0,-2 0-46 0,-2-1-45 16,-1-2-59-16,-1-1-83 0,-4-2-63 0,-1-2-89 16,-1-3-123-16,-2-1-240 0,-2 0-62 0,6-17 133 15</inkml:trace>
  <inkml:trace contextRef="#ctx0" brushRef="#br0" timeOffset="60133.99">11645 3783 3261 0,'34'-11'44'0,"-9"-2"67"0,-5-1 44 0,-6 1 51 16,-7 0-12-16,1 2-31 0,-2 3-10 0,-4 2-32 15,-2 2-13-15,0 1-32 0,0 0-38 0,0 3-24 16,0-2-24-16,0 2-2 0,0 0-6 0,0 0 2 16,0 0 5-16,0 0-4 0,0 0 14 0,0 19-1 15,0-19-3-15,-19 19 6 0,19-7-2 0,-14 4 1 16,14-1 3-16,-17 1-18 0,17 0-23 0,-20 0-13 15,8-1-24-15,-4 1-18 0,1-2-2 0,-4 0-15 16,-1-2-6-16,-3 0 19 0,3-2 17 0,-2-1 24 16,2-3 29-16,1-2 15 0,2-2 11 15,5-1 7-15,1-1-2 0,0 0-6 0,3 0 6 16,2-23-2-16,3 23 15 0,0-27 19 0,3 10-5 16,0-2 8-16,0-1-9 0,0 1-12 0,21-1-6 15,-21 0-11-15,25 3-3 0,-8 0-7 0,0 2-1 16,5 4-21-16,0 1-40 0,-2 3-56 0,5 3-72 15,-4 4-64-15,0 0-66 0,0 0-77 0,-1 18-117 16,1-18-153-16,-4 20 105 0</inkml:trace>
  <inkml:trace contextRef="#ctx0" brushRef="#br0" timeOffset="60537.99">11742 3576 3202 0,'16'-14'13'0,"-1"3"26"0,2 0 31 0,-3 4 23 16,0-3 13-16,-1 2-10 0,-6 6-18 0,-7 2-22 16,8 0-26-16,-8 0-24 0,0 0-22 0,0 0 3 15,0 0-5-15,0 0 11 0,0 0 10 0,0 17-3 16,0-17 6-16,0 26-4 0,0-7-3 0,0 3 3 16,0 4-3-16,0 1 1 0,-12 1 0 0,12-1 0 15,0 0 0-15,0-2 0 0,0 0-2 0,0-4 0 16,0-1 1-16,0-3 6 0,0-3 0 0,0-3 1 15,0-3 1-15,0-2 2 0,12-2 9 16,-12-2 5-16,0-2 35 0,0 0 0 0,0 0-4 16,0 0-9-16,0-17-36 0,0 17-4 0,0-26-11 15,0 6 2-15,0-6-1 0,0-3-1 0,0-6 6 16,-17-2-3-16,17-1 4 0,0-1-1 0,-12 3-3 16,12 2 3-16,0 3-5 0,0 3-1 0,0 4 1 15,21 4-3-15,-21 3-3 0,33 4-4 0,-8 1-1 16,3 6 5-16,6 2-5 0,5 4 3 0,4 0 3 15,2 19-2-15,6-2 14 0,-3 8-3 0,2 8-44 16,-5 9-58-16,-3 5-62 0,-8 7-74 0,-5 4-40 16,-10 5-45-16,-8 1-122 0,-11 0-230 15,0-3 27-15,-30-5 106 0</inkml:trace>
  <inkml:trace contextRef="#ctx0" brushRef="#br0" timeOffset="62558.99">12548 3993 4271 0,'0'0'0'0,"30"0"-2"15,-30 0 0-15,23 0 2 0,-23 0-3 0,17 0 2 16,-17 0 1-16,0 0-9 0,0 0 4 0,0 0-6 16,0 0-27-16,0 0-48 0,0 0-72 15,0 0-88-15,-25 0-88 0,25 0-79 0,-23 21-114 16,23-21-274-16,-18 17 107 0,18-17 134 0</inkml:trace>
  <inkml:trace contextRef="#ctx0" brushRef="#br0" timeOffset="73881.99">8713 4124 2379 0,'0'0'33'0,"0"0"4"0,0 0 15 0,0 0 17 16,0 0-17-16,0 0 19 0,0 0 10 0,0 0 15 16,0 0 12-16,0 0 5 0,0 0-1 0,0 0-15 15,-17 0-13-15,17 0-12 0,0 0-6 0,0 0-7 16,-9 0-2-16,9 0-6 0,0 0-6 0,0 0 8 16,0 0 0-16,0 0 5 0,0 0 4 15,0 0 1-15,0 0 2 0,0 0 5 0,0 0 0 16,0 0 3-16,15 0 1 0,-15 0-2 0,17 0-5 15,-3 0-11-15,9 0-18 0,8 14-6 0,11-14-4 16,9 0 9-16,11 10 12 0,10-10 3 0,8 7 1 16,7-7-8-16,1 7 2 0,6-7-5 0,-8 6 5 15,0-3 10-15,-4 0 26 0,-5-2 19 0,-5 2 14 16,-7-2 25-16,-6 1-2 0,-8-1 6 0,-6 0-16 16,-11 1-41-16,-8-2-41 0,-7 0-32 0,-8 0-15 15,-5 0-6-15,-5 0 5 0,-1 0 2 0,0 0-6 16,0 0-105-16,0 0-129 0,0 0-127 0,0 0-150 15,0 0-76-15,0 0-88 0,-18 0-262 16,18 0-59-16,-14 0 180 0</inkml:trace>
  <inkml:trace contextRef="#ctx0" brushRef="#br0" timeOffset="74881.99">10739 4278 2591 0,'-9'0'0'0,"-2"0"-4"16,5 15 1-16,1-15 0 0,2 0 22 0,0 0 26 16,0 0 22-16,0 10 29 0,-2-10 8 0,4 0 11 15,-1 0 14-15,-1 7 2 0,1-7-4 0,2 0 0 16,0 0-16-16,0 0-4 0,0 0 6 0,0 0-1 16,0 0 21-16,0 0 8 0,0 0 1 15,0 0-16-15,16 0-27 0,-16 0-29 0,20 0-30 16,-1 0-18-16,7 0-8 0,8 0-4 0,13-15 15 15,12 15 13-15,13 0 14 0,17-10 28 0,10 10 16 16,8 0 31-16,5-6 8 0,5 6-10 0,4 0-22 16,3 0-28-16,-1 0-17 0,-2 0-1 0,-3 0 39 15,-2 0 23-15,-4 18 29 0,-9-18-3 0,-8 0-25 16,-8 15-26-16,-14-15-27 0,-13 0-9 0,-13 10-14 16,-12-10-9-16,-8 0-8 0,-9 0-9 0,-4 6 1 15,-6-6-19-15,-5 0-3 0,-1 0-45 0,-2 0-37 16,0 0-85-16,0 0-141 0,0 0-95 0,-27 0-124 15,10 0-89-15,-6 0-101 0,-5 0-259 16,-9 0-100-16,-10 0 188 0</inkml:trace>
  <inkml:trace contextRef="#ctx0" brushRef="#br0" timeOffset="75702.99">7163 4097 2784 0,'0'4'-3'16,"-2"-4"-3"-16,2 3 2 0,0-3-5 0,0 0 17 15,0 2 39-15,0-1 27 0,0-1 36 0,0 1 15 16,0-1-14-16,0 2-4 0,0-1-5 0,0 0 0 16,0-1 1-16,0 0 7 0,0 2-6 15,0-2-1-15,0 0 12 0,0 0-4 0,0 0 8 16,0 0-4-16,0 0-22 0,0 0-22 0,19 0-21 16,-19 0-27-16,34 0-7 0,-5 0-1 0,5-14 6 15,13 14 12-15,6 0 3 0,4-12 8 0,10 12 7 16,4-10 13-16,5 10 26 0,4-9 43 0,-2 9 21 15,1-8 25-15,-8 8-19 0,-1-6-51 0,-9 6-34 16,-9-1-39-16,-10 1-20 0,-9 0-5 0,-10 0-7 16,-6 0-16-16,-6 0 8 0,-3 0-7 0,-5 0-5 15,-3 0 16-15,0 0-12 0,0 0-70 0,0 0-109 16,0 0-119-16,0 0-111 0,0 0-87 0,-16 14-98 16,16-14-208-16,-14 12-226 0,14-12 165 15</inkml:trace>
  <inkml:trace contextRef="#ctx0" brushRef="#br0" timeOffset="77058.99">9434 4417 5310 0,'0'-7'17'0,"0"-2"68"0,0 1 97 0,0-1 95 16,22-2 51-16,-22 3-4 0,0 2-35 0,0 4-40 16,0-1-21-16,0 2-22 0,0 0-39 0,0 0-36 15,0 1-40-15,0 0-42 0,0 0-20 0,0 0-14 16,0 0-7-16,0 0 5 0,0 22-6 0,0-22 2 15,0 20 0-15,-18-6-9 0,18 3 0 0,0 2 1 16,-18 3-6-16,18 1-2 0,0 0-45 0,-9 3-82 16,9 2-90-16,0-1-119 0,0 1-166 15,0-1-134-15,0-1-57 0,0-2-60 0,0-1 0 16,0-2-69-16,15-3-251 0,-15-3 185 0</inkml:trace>
  <inkml:trace contextRef="#ctx0" brushRef="#br0" timeOffset="78145.99">11307 4510 3106 0,'-5'0'42'16,"3"0"35"-16,2 0 37 0,0 0 36 0,0-13-13 16,0 13-20-16,0 0-18 0,0-15-23 0,19 15-22 15,-19-10-12-15,0 10-9 0,16-11 1 0,-16 5 3 16,12-1 2-16,-12 2-9 0,17 0-12 0,-9-1-8 15,1 1-7-15,0 1 2 0,4-1-12 16,-2 1-1-16,3 0-1 0,-2 0-4 0,3 1 9 16,3-1 5-16,-3 2 4 0,4 1 1 0,-1 1 6 15,-1 0-3-15,2 0-3 0,-4 0-2 0,-2 0-6 16,2 21-1-16,-4-21-1 0,0 17 7 0,-2-17 1 16,-2 21-5-16,-3-10 2 0,1 6-2 0,-5 1 4 15,0 0 1-15,0 2 6 0,-19 1-1 0,19 1-1 16,-32 1-5-16,8 0 3 0,-2-2-1 0,-3 0-3 15,-4-1 9-15,0-2-7 0,1 0-6 0,-1-2 5 16,4-1-3-16,3-2-1 0,2-3 3 0,6 1-4 16,1-3 0-16,7-2 5 0,4-1 20 15,1-1 40-15,5-1 32 0,0 0 28 0,0 0 4 16,24 0-21-16,-6-1-12 0,4 3-1 0,7-2-1 16,6 1 15-16,2 0-2 0,6 1-15 0,2-3-15 15,-1 4-19-15,1-3-23 0,-5 0-12 0,0 0-13 16,-7-2-15-16,-4 2 6 0,-6-2-7 0,-6 0-74 15,-3-1-64-15,-4 0-96 0,-4 0-96 0,-6 0-66 16,0 0-114-16,0 0-128 0,0 0-362 0,-26 0 95 16,26-16 182-16</inkml:trace>
  <inkml:trace contextRef="#ctx0" brushRef="#br0" timeOffset="79161.99">7349 4391 3924 0,'23'0'21'0,"-23"0"1"0,26 0-2 0,-13 0-1 16,-13 0-15-16,21 0 7 0,-21 0 30 0,13 0 20 15,-13 0 15-15,14 0 11 0,-10 0-11 16,3 0 1-16,-1 0-12 0,3 0-11 0,0 0-5 16,1 0-10-16,0 0-10 0,3 0-5 0,1-11-4 15,3 11-8-15,-2 0 16 0,2 0 4 0,2 0 6 16,0 0 5-16,-1 0-13 0,1 0-11 0,-4 17-12 16,-1-17-13-16,-3 0 0 0,-2 13 1 0,-1-13 3 15,-5 11 7-15,-1-4-1 0,-2 5 4 0,0 1-1 16,0 4-4-16,-28 1 0 0,28 2 0 0,-34 0-6 15,12 1 5-15,-1-4-5 0,0 0 4 0,1-4 3 16,3-1-6-16,2-4 5 0,5-2-4 0,4 0 47 16,8-4 81-16,-8 0 98 0,8 1 100 15,0-2 35-15,0 2-9 0,24 3-42 0,-24 0-40 16,34 2-21-16,-9 5-1 0,4-1-4 0,4 3-28 16,2-1-58-16,1 0-68 0,-4 1-52 0,-4-3-37 15,-1 1 0-15,-9-4 0 0,-5 2 0 0,-7 1 0 16,-6 1 0-16,0 2 0 0,-25 2 0 0,-1 1 0 15,-5 1 0-15,-3 1 0 0,-11-2-60 0,-2-1-105 16,-1-3-133-16,-1-2-165 0,5 0-168 0,4-5-83 16,3-2-56-16,4-3-115 0,4-1-283 0,5-1-1 15,3 0 190-15</inkml:trace>
  <inkml:trace contextRef="#ctx0" brushRef="#br0" timeOffset="90148.99">13156 3739 4475 0,'0'0'-2'0,"22"12"7"16,-22-12-7-16,0 7-1 0,23-7 3 0,-23 0-3 16,14 0 13-16,-14 0-5 0,19 0 1 0,-8 0-6 15,1 0 0-15,2 0-2 0,3 0 3 0,0 0 4 16,3 0-5-16,-3 0 4 0,2 0-9 0,-4 0-42 15,1 0-41-15,-2-14-58 0,1 14-83 16,-4 0-55-16,-2 0-64 0,1-13-78 0,-7 13-189 16,-2 0-179-16,-1-12 105 0</inkml:trace>
  <inkml:trace contextRef="#ctx0" brushRef="#br0" timeOffset="90312.99">13090 3914 4757 0,'0'16'-3'0,"31"-3"2"15,-14-3 20-15,1-3 25 0,4-3 19 0,-2-1 12 16,2 0-19-16,-1 0-22 0,3 0-11 0,-3-2-15 16,1 2-4-16,0-3 2 0,-2 0-46 15,0 0-71-15,-1 0-85 0,-2 0-152 0,-2-20-129 16,-1 20-128-16,-1-26-285 0,-1 5-36 0,-3-5 170 16</inkml:trace>
  <inkml:trace contextRef="#ctx0" brushRef="#br0" timeOffset="90601.99">13463 3521 4855 0,'23'-7'-3'0,"-23"3"40"0,25 0 42 0,-25 0 53 16,27-3 52-16,-15 3 12 0,0 0-8 0,-1 1-20 15,2 1-14-15,-6 2-38 0,4 0-23 0,0 0-32 16,-3 0-38-16,3 0-18 0,-4 0-20 0,4 0 6 16,-3 18 6-16,1-18 3 0,1 17 10 15,-3-4-8-15,3 3-3 0,-1 2-1 0,2 2-4 16,-2 3-3-16,0 0-4 0,-1 1 8 0,2 0 5 15,-1-2 4-15,-5 0 7 0,3-3-12 0,0-1-4 16,-3-1 7-16,-1-2-6 0,-2 1 7 0,1-3 4 16,-2 2-4-16,0-1 3 0,0-1 0 0,0 2 0 15,-17 1 1-15,17 2 6 0,-19 1-2 0,19 1 0 16,-22 3 0-16,8 1-63 0,-1 0-85 0,-1 0-107 16,-2 0-104-16,-1-2-50 0,1 1-14 0,-3-3-28 15,1 0-52-15,3-4-54 0,0-1-132 0,5-2-220 16,4-4 151-16</inkml:trace>
  <inkml:trace contextRef="#ctx0" brushRef="#br0" timeOffset="91067.99">14082 3479 5586 0,'12'-16'8'0,"-3"2"19"0,1 0 78 0,-1 1 65 16,-1 3 25-16,-4-1 10 0,3 5-54 0,-4 1-44 15,-2 4-39-15,-1 1-28 0,0 0-32 0,0 0-29 16,0 0 9-16,0 0 2 0,0 26 13 0,0-10 34 16,0 6-6-16,0 5 1 0,-21 8-9 15,21 8-23-15,0 6-1 0,-21 2-3 0,21 3 2 16,-14 3 2-16,14-2 4 0,-10-2 2 0,10-1-1 16,-11-7 0-16,11-3-1 0,0-6 0 0,-5-7 6 15,5-6 2-15,0-6 8 0,-3-6 5 0,3-3 5 16,0-4 2-16,0-4-9 0,0 0-6 0,0 0-12 15,0-30-15-15,0 11-29 0,0-9-35 0,17-4-25 16,-17-9-22-16,0-6 12 0,20-5 20 0,-20-4 26 16,19-3 27-16,-19-1 20 0,18 4 23 0,-5 5-4 15,-1 4 2-15,1 5-3 0,-1 5-6 0,0 9 35 16,2 3 18-16,-1 6 16 0,-1-1 14 0,1 5-17 16,-1 0-13-16,-3 6-6 0,2-2-14 15,-2 5-11-15,1-2-14 0,-2 4-9 0,-1 1-7 16,-1 1-6-16,1 1 5 0,0 1-5 0,0 0-7 15,-1 0 1-15,2 0-3 0,-2 0 4 0,2 25 15 16,-1-25 2-16,1 31 1 0,0-10-34 0,0 1-47 16,-1 5-41-16,0 2-117 0,-4 4-44 0,0 0-58 15,-2 0-51-15,-1 0 27 0,0 0-30 0,0 0-29 16,0-2-51-16,-28-1-78 0,28-4-244 0,-28-6 23 16,10-4 143-16</inkml:trace>
  <inkml:trace contextRef="#ctx0" brushRef="#br0" timeOffset="91512">14486 3782 3745 0,'33'0'2'0,"-4"0"17"0,-5 0 55 16,-4-26 38-16,-5 26 23 0,1-24 3 0,-4 24-43 15,-4-20-30-15,-2 20-25 0,-3-13-23 0,-1 13-11 16,-2-8-11-16,0 8-4 0,0 0-8 0,0 0-11 15,0 0-1-15,-20 0-20 0,20 0-7 0,-19 21-5 16,19-21-3-16,-31 22 10 0,12-22-2 0,1 25 1 16,-2-11 1-16,1-1 2 0,0-1 16 15,2 2 14-15,0-2 4 0,3 1 9 0,2-1 0 16,1 1-2-16,3-3 4 0,2 1-2 0,3-2 5 16,3 1 6-16,0-3 10 0,0 0 27 0,20-2 12 15,-20-1 7-15,24 0 6 0,-9-3-8 0,2-1 1 16,0 0 5-16,0 0 2 0,0 0-9 0,0 0 3 15,0 0-12-15,-4-15-8 0,1 15-4 0,-2 0 0 16,-1-16-1-16,-2 16 7 0,-3-14 7 0,4 14 3 16,-6-16 2-16,1 7-7 0,0 1-4 0,-2 1-9 15,-2 1 0-15,1 0-5 0,1 2-8 0,-3 1-11 16,0 1-12-16,3 1-8 0,-3 1-7 0,0 0 6 16,2 0-2-16,-1 0 5 0,1 22 9 15,1-22-5-15,0 28 11 0,2-9-8 0,-2 4-51 16,1 3-32-16,1 1-56 0,-2 1-53 0,3 0-29 15,-1-1-59-15,-3-1-49 0,-2-1-57 0,1-3-62 16,-1-2-174-16,0-5-107 0,2-4 117 0</inkml:trace>
  <inkml:trace contextRef="#ctx0" brushRef="#br0" timeOffset="91956.05">14795 3913 4057 0,'22'-16'22'16,"-4"2"67"-16,1 0 70 0,-7 3 61 0,2-4 32 15,-1 2-31-15,-7 6-26 0,0-1-40 16,-4 5-50-16,-2-1-41 0,0 3-43 0,0 0-29 16,0 1-5-16,0 0-4 0,0 0 5 0,0 0 4 15,-18 0-3-15,18 17 4 0,-15-17-4 0,15 20 4 16,-19-20 4-16,9 29 0 0,10-14 0 0,-18 3 0 16,9 0-1-16,9-1 5 0,-11 0-1 0,7 0 0 15,4 0 1-15,-7-1-9 0,6-4-15 0,-2 0-8 16,3-4 0-16,0 0 8 0,0-3 15 0,0-2 4 15,0-1 16-15,0-1 0 0,0-1-1 0,0 0 0 16,0 0-3-16,0 0-4 0,15 0 4 0,-15-21 3 16,0 21-3-16,14-21 3 0,-14 7 3 15,11-2 5-15,-11-3 12 0,11-4 12 0,-11 0 6 16,11-2 13-16,-11-2-6 0,8-2 8 0,-4 1 18 16,2 0 1-16,-1 2 16 0,1 0-10 0,2 4-18 15,-3 1 9-15,2 2-17 0,0 3 0 0,0 3-8 16,-2 3-28-16,0 2-12 0,-1 3-23 0,1 2-11 15,0 1-4-15,-2 2-4 0,-2 0 16 0,4 0-5 16,0 24 7-16,1-24 13 0,2 33-13 0,-2-11 15 16,0 5 1-16,2 3-41 0,-2 4-72 0,-1 0-71 15,-1 1-82-15,-1 0-51 0,-3 1 8 0,0-2-13 16,0-1-8-16,0-3-25 0,0-2-50 0,0-2-49 16,-18-3-79-16,18-3-202 0,-14-7-57 15,14-4 132-15</inkml:trace>
  <inkml:trace contextRef="#ctx0" brushRef="#br0" timeOffset="92159.99">15148 3577 4637 0,'28'-17'0'0,"-1"2"27"0,-3 3 27 0,-3 2 18 16,0-3 2-16,-7 5-31 0,-1 6-36 0,-6-1-20 15,-3 3-6-15,-1 0 11 0,-2 0 5 0,1 23 1 16,-1-4 14-16,1 9-4 0,-2 7 7 0,1 7-15 15,-1 6-64-15,0 8-40 0,0 3-54 16,0-2-45-16,0-1-34 0,0-2-63 0,0-4-61 16,0-3-63-16,0-4-87 0,-14-8-270 0,14-3 66 15,0-8 127-15</inkml:trace>
  <inkml:trace contextRef="#ctx0" brushRef="#br0" timeOffset="92399.99">15227 3924 3815 0,'22'-15'0'15,"-22"1"2"-15,20 1 21 0,-20 1 8 0,19 2 5 16,-19 1-4-16,15 3-19 0,-15 1-13 0,0 4-6 16,0 0 2-16,0 1-3 0,0 0 7 15,0 0 2-15,-18 20-1 0,18-20-9 0,-28 23-23 16,8-10-22-16,-2 2-17 0,-3 1-13 0,4 0 0 16,-4 0 11-16,1 0 0 0,6-1 18 0,-1-1 15 15,7 0 9-15,3-1 20 0,4-2 2 0,5 0 6 16,0-2 6-16,0-2 2 0,20 0 11 0,-20-2 0 15,30-1-3-15,-10 0-5 0,0-3-24 0,3 1-56 16,0-1-79-16,4-1-112 0,-3 2-150 0,1-1-313 16,0-1 29-16,-3 0 110 0</inkml:trace>
  <inkml:trace contextRef="#ctx0" brushRef="#br0" timeOffset="92815.99">15542 3907 4079 0,'25'-10'-6'16,"-5"-1"6"-16,2 0 24 0,-5 0 12 0,0-5 8 16,-6 3-4-16,0 2-23 0,-7 3-10 0,-2 3-3 15,-2 0-9-15,0 0-9 0,0 1-13 0,-20 0-11 16,20 0-24-16,-34 0-13 0,9 1-15 0,-2 0-13 16,-4 0 22-16,-1 2 24 0,-2 1 23 0,3 0 21 15,0 0 11-15,3 0-5 0,3 18-4 0,5-18 0 16,3 17-5-16,4-17 0 0,4 17 3 0,3-17 3 15,6 18 8-15,0-18 12 0,0 14 21 16,22-7 10-16,-22-1 21 0,34-1 6 0,-14 0-6 16,5-1 0-16,-1-1-8 0,3-3-1 0,-2 0-5 15,-2 0 7-15,-1 0 5 0,-5 0 6 0,0 0 3 16,-5-23-3-16,1 23-8 0,-6-17-2 0,1 17 0 16,-3-19-5-16,-2 19-2 0,0-19-13 0,-2 19 4 15,-1-16 1-15,0 16-2 0,0-9-5 0,0 9-13 16,0-4-15-16,0 4-17 0,2 0-5 0,-2 0-6 15,2 0 5-15,-1 0 4 0,1 22 11 0,1-22 0 16,0 31 7-16,0-8-3 0,2 2 2 0,1 7-5 16,0 2-60-16,0 1-40 0,0 2-66 15,-1-1-57-15,-2-2-25 0,-1-1-60 0,1-2-39 16,-3-4-45-16,0-3-61 0,0-4-175 0,0-6-55 16,0-4 111-16</inkml:trace>
  <inkml:trace contextRef="#ctx0" brushRef="#br0" timeOffset="93159.99">15831 3803 3666 0,'26'-23'19'0,"2"0"65"0,-5 4 74 15,0 3 54-15,-3-1 18 0,-2 2-31 0,-8 5-61 16,0 4-37-16,-6 1-37 0,-1 3-28 0,-3 2-16 16,0 0-15-16,0 0-7 0,0 0-5 15,0 0 4-15,-21 0 1 0,21 18-1 0,-27-18 6 16,12 20-2-16,-5-20 0 0,-4 27 2 0,4-11-6 15,-1 1-4-15,-1-1 3 0,6 1 3 0,-1 2-3 16,5-1 0-16,1 0-6 0,5-1 2 0,0 0 6 16,4 0 1-16,2-1 2 0,0-1 0 0,0-1 1 15,25-1 5-15,-25 1 2 0,32-2 1 0,-11-1 6 16,0 1 15-16,1 1 25 0,0-4 17 0,-2 1 17 16,0 0-10-16,-3-2-16 0,-1-1-22 0,-6 0-22 15,1 0-13-15,-3-2-12 0,-2-1-3 0,-3 2-3 16,-1 1 4-16,-2 0 7 0,0 1 0 0,0 2 10 15,-20 1-7-15,20 3-1 0,-25 0 8 16,5 1-71-16,-2 1-68 0,-3 1-91 0,-4 0-103 16,-2 0-82-16,-8 1-97 0,-7-3-148 0,-6 0-375 15,-5-5 145-15</inkml:trace>
  <inkml:trace contextRef="#ctx0" brushRef="#br0" timeOffset="93876">14150 4290 3957 0,'-14'3'-1'0,"2"0"-2"15,1 0-2-15,1-2 8 0,1 1 22 0,3-1 20 16,-3 1 12-16,-2 2 1 0,0 0-1 0,-1 1 2 16,1-1 27-16,0 0 11 0,6 0 1 0,-1-1-4 15,4 2-10-15,-1-2 9 0,2 0 24 0,1-1 32 16,0 1 50-16,0-2 22 0,0 0-2 0,20-1-38 16,-20 1-65-16,32-1-52 0,-5 0-43 15,7 0-10-15,11 0-11 0,11 0-5 0,12 0 3 16,13-17-3-16,7 17 12 0,11 0-8 0,13-13-8 15,13 13 1-15,13 0-6 0,11 0 79 0,2 0 39 16,2 19 37-16,2-19 34 0,-1 19-42 0,-9-19-22 16,-11 20-31-16,-17-20-35 0,-16 15-27 0,-14-15-9 15,-16 10-2-15,-13-10-1 0,-16 0-6 0,-13 0-35 16,-10 0-86-16,-15 0-99 0,-4 0-120 0,-29 0-78 16,-4 0-26-16,-19-18 12 0,-12 18 17 0,-18-20-19 15,-13 20-19-15,-19-18 29 0,-14 18 22 0,-10-12 80 16,-14 12 134-16,-3 0 57 0,-4 0 88 0,-4 0 46 15,0 0 0-15,4 0 4 0,3 16 4 16,11-16 38-16,11 0 20 0,15 18 27 0,12-18 30 16,14 16 8-16,19-16 36 0,16 19 52 0,15-8 61 15,15-1 45-15,9 1-1 0,12 1-25 0,7 0-50 16,0 0-51-16,0 2-9 0,29-2-1 0,-10 0 27 16,1 0 35-16,5-2 20 0,4 0-4 0,4-3-31 15,4-2-38-15,6-1-52 0,7-3-37 0,6-1-41 16,10 0-33-16,9 0-21 0,5 0-9 0,13 0 3 15,10-20-1-15,8 20-1 0,16 0-4 0,8-13-7 16,10 13 8-16,2 0 35 0,3 0 38 0,-1 0 37 16,-3 0 27-16,-11 0-9 0,-11 21-28 15,-14-21-32-15,-16 0-31 0,-13 16-24 0,-13-16-9 16,-12 0-5-16,-13 10-7 0,-12-10-5 0,-7 0-3 16,-10 0-8-16,-5 8 2 0,-4-8-10 0,-5 0-34 15,0 3-23-15,0 1-48 0,-19 2-69 0,19 0-87 16,-30 4-148-16,9 0-122 0,-2 3-61 0,-7-1-52 15,-4 0-42-15,-3 2-159 0,-7-3-208 0,6-5 176 16</inkml:trace>
  <inkml:trace contextRef="#ctx0" brushRef="#br0" timeOffset="97332.99">2277 10748 2974 0,'0'10'7'0,"0"-10"1"16,0 0 2-16,0 0 28 0,0 0 26 0,0 7 33 15,0-7 35-15,0 0 10 0,0 5 4 0,0-5 10 16,0 2-1-16,0 0-9 0,0-2-18 0,0 0-26 16,0 0-25-16,-15 0-16 0,15 0-4 0,0 0-7 15,-6 0 6-15,6 0-6 0,0 0 0 0,-8 0 1 16,8 0-8-16,0 0 1 0,0 0-7 0,0 0 2 15,0 0 5-15,0 0-2 0,0 0-4 16,0 0-9-16,0 0-13 0,0 0-3 0,17 0-15 16,-17 0 6-16,25 0 4 0,-10 0 1 0,12 0 28 15,1 0 5-15,10 0 10 0,4-18 9 0,5 18 3 16,9-17 13-16,4 17 1 0,10-23 3 0,10 12 10 16,6-2 17-16,7 3 16 0,4-1 3 0,9 2-27 15,2 1-43-15,9-1-42 0,5 1-22 0,5 2-3 16,2 2 4-16,1-2 28 0,2 2 20 0,-2 0 19 15,-6 2 11-15,-11 1-17 0,-9-1-16 0,-12 1-28 16,-7 1-12-16,-12 0 0 0,-8 0-1 0,-9 0 11 16,-10 0-5-16,-4 0 2 0,-11 0-3 15,-6 0-8-15,-8 0-1 0,-8 0-13 0,-4 0-110 16,-4 11-121-16,-1-11-107 0,0 0-84 0,0 0-15 16,-20 0-39-16,20 8-99 0,-34-8-253 0,11 0-203 15,-8 5 167-15</inkml:trace>
  <inkml:trace contextRef="#ctx0" brushRef="#br0" timeOffset="98044">2110 11519 4251 0,'0'8'16'0,"-3"-3"-1"16,3-2-1-16,-2-1-1 0,2-2-11 0,0 0 32 16,0 0 27-16,0 0 25 0,0 0 23 0,0 0-2 15,0 0 4-15,0 0-2 0,0 0-19 0,0 0-20 16,0 0-27-16,0 0-27 0,0 0-4 0,0 0-6 15,22 0 2-15,-22 0 25 0,30 0 25 0,-9 0 31 16,9 0 33-16,4 0 18 0,9-14 15 0,11 14 3 16,5-11-19-16,8 11 10 0,6-18-2 0,14 7-10 15,6-1 20-15,8-2-24 0,9 1-42 0,7-2-24 16,11 0-43-16,5 2-25 0,10 1 12 0,2-1 37 16,6 1 26-16,-1 1 25 0,0 3 8 15,-9-1-18-15,-6 4-9 0,-11 0-15 0,-12 1-6 16,-17 1-7-16,-15 1-3 0,-13 0-6 0,-16 1-11 15,-12 1-14-15,-11 0-13 0,-10-1-6 0,-7 1-15 16,-6 0-60-16,-5 0-82 0,0 0-73 0,0 0-105 16,0 0-140-16,-25 0-116 0,25 0-108 0,-29 0-144 15,11 16-144-15,-5-16-211 0,2 0 182 0</inkml:trace>
  <inkml:trace contextRef="#ctx0" brushRef="#br0" timeOffset="111351.99">5474 10776 1903 0,'-14'0'15'0,"14"0"7"16,-11 0 17-16,11 0 29 0,0 0 5 0,-7 0 18 15,7 0 3-15,0 0-2 0,0 0 9 0,0 0-2 16,0 0 7-16,0 0-3 0,0 0-3 0,0 0 5 16,0 0-1-16,0 0 2 0,0 0 0 0,0 0-7 15,0 0-6-15,0 0-8 0,0 0-5 0,0 0-10 16,0 0 1-16,0 0 1 0,0 0-6 0,0 0-1 15,0 0-15-15,0 0-7 0,0 0-5 16,0 0 3-16,0 0 5 0,0 0 2 0,0 0 4 16,0 0-1-16,0 0-4 0,0 0-1 0,0 0-8 15,0 0-14-15,0 0-12 0,14 0-8 0,-14 0-4 16,29 0-1-16,-4 0 7 0,3-7-7 0,7 7 13 16,9-8 11-16,7 2 13 0,5 0 3 0,11-1 9 15,7-1-2-15,3 0-11 0,12 0 13 0,2-2-6 16,7 3 3-16,-2-2 4 0,2 2-16 0,-1-1-15 15,4 2-10-15,0-1-10 0,3 1-1 0,-3 2 3 16,-1 1 7-16,3-1 7 0,-3 2 5 0,-3 2 0 16,-11-1-2-16,-5 1 2 0,-10 0-6 15,-7 0-6-15,-8 0-1 0,-5 0-9 0,-9 0 1 16,-8 0 2-16,-5 0-2 0,-5 0 2 0,-7 0-4 16,-5 0-33-16,-4 0-89 0,-4 0-94 0,-2 0-132 15,-2 0-132-15,0 0-8 0,0 0-49 0,0 0-153 16,-23 0-76-16,23 23 97 0</inkml:trace>
  <inkml:trace contextRef="#ctx0" brushRef="#br0" timeOffset="112151.99">5398 11444 2591 0,'-11'0'2'16,"5"0"-3"-16,2 0 0 0,-1 0 1 0,3 0 0 15,-1 0 9-15,3 0 33 0,-1 0 28 0,1 0 32 16,0 0 33-16,0 0 6 0,0 0-5 0,0 0-19 16,0 0-26-16,21 0-26 0,-21 0-14 15,27 0 7-15,-9 0 6 0,6 0 13 0,5 0 9 16,2 0 1-16,5-15-4 0,3 15-16 0,4-9-4 15,2 9-21-15,6-11-11 0,3 3-8 0,4 1-10 16,7-1 5-16,5 1 11 0,2-1 18 0,4 1 16 16,3 0 14-16,4 3-4 0,-1 0-2 0,-3 0-8 15,3 2-16-15,0-2-16 0,5 2-13 0,0 2-18 16,1 0 7-16,2 0 19 0,0 0 8 0,-2 0 15 16,-2 0-1-16,-7 0-1 0,-11 19-3 0,-9-19-7 15,-11 0 2-15,-8 0-4 0,-13 13-8 0,-6-13-1 16,-10 0-12-16,-3 0-5 0,-5 0-15 0,-3 0-25 15,0 0-27-15,0 0-61 0,0 0-47 16,-25 0-61-16,25 0-99 0,-34 0-110 0,11 0-124 16,-2-13-294-16,-3 13-68 0,0-9 168 0</inkml:trace>
  <inkml:trace contextRef="#ctx0" brushRef="#br0" timeOffset="126967.99">9082 10832 2982 0,'0'0'0'0,"0"3"-3"0,0-3-1 16,0 0-2-16,0 0 6 0,0 0 17 0,0 0 20 16,0 0 17-16,0 0 14 0,0 0 4 0,0 0 4 15,0 0-2-15,0 0-16 0,0 0-19 0,0 0-18 16,0 0-17-16,0 0-6 0,0 0 4 0,0 0-4 15,0 0 8-15,0 0 7 0,0 0 2 0,0 0 6 16,0 0 5-16,0 0 2 0,0 0-3 0,0 0 1 16,0 0-4-16,0 0-2 0,0 0 0 0,0 0-9 15,0 0-5-15,0 0 1 0,0 0-5 0,0 0 2 16,0 0 3-16,0 0-5 0,0 0 4 0,0 0-4 16,0 0-2-16,0 0 0 0,0 0 3 15,0 0 0-15,0 0-1 0,0 0 2 0,0 0-1 16,0 0 1-16,0 0 2 0,0 0-6 0,0 0-4 15,0 0 1-15,0 0 1 0,0 0-3 0,0 0 2 16,0-14-4-16,0 14 2 0,0 0 3 0,-13 0-2 16,13 0 2-16,0 0-4 0,0 0 3 0,0 0 3 15,0 0-2-15,0 0 4 0,0 0-4 0,0 0 7 16,0 0 12-16,0 0 9 0,0 0 11 0,0 0 3 16,0 0-3-16,0 0 2 0,0 0-3 0,0 0-3 15,0 0 2-15,0 0-5 0,0 0 4 0,0 0 0 16,0 0 1-16,0 0 1 0,0 0 3 0,0 0-3 15,0 0 0-15,0 0-4 0,0 0-10 16,0 0-2-16,0 0 4 0,0 0-1 0,0 0 1 16,0 0 4-16,0 0-6 0,0 0-2 0,0 0-7 15,0 0 0-15,0 0-8 0,0 0 6 0,0 0 1 16,0 0 3-16,0 0 4 0,0 0-8 0,0 0 7 16,0 0-9-16,0 0 7 0,0 0 10 0,0 0 0 15,0 0 13-15,0 0 3 0,0 0 1 0,0 0 0 16,0 0-3-16,0 0-15 0,11 0-7 0,-11 0-10 15,14 0-11-15,-1 0 7 0,4 0-4 0,3 0 3 16,3 0 8-16,7 0 5 0,2 0 7 0,4 0-7 16,6 11-2-16,0-11-7 0,6 0 1 15,6 0 2-15,2 0-5 0,4 0-2 0,7 0-3 16,7 0-3-16,4 0 3 0,5 0 0 0,3 0 7 16,2 0 13-16,8 0-5 0,7-13-4 0,0 13-4 15,9 0-11-15,4 0 4 0,5 0 6 0,6 0 6 16,5 0 28-16,0 0 1 0,1 0 16 0,-3 0 5 15,-4 0-20-15,-3-14 0 0,-6 14-16 0,-3 0-13 16,-7-14-1-16,-5 14 1 0,-4 0 14 0,-4 0 23 16,-4 0 11-16,-6 0 4 0,-10 0-17 0,-10 0-14 15,-10 0-14-15,-12 0-10 0,-10 0-5 0,-8 0-5 16,-12 0-66-16,-6 0-62 0,-3 0-85 0,-3 0-88 16,0 0-34-16,0 0-70 0,-20 0-88 15,20 0-149-15,-42 0-399 0,14 0 112 0,-7 0 178 16</inkml:trace>
  <inkml:trace contextRef="#ctx0" brushRef="#br0" timeOffset="127751.99">9865 11401 3495 0,'-27'0'14'16,"27"0"-2"-16,-15 0-3 0,15 0 1 0,-16 0-14 15,16-18 2-15,0 18 12 0,-15 0 24 0,15 0 19 16,-14 0 15-16,14 0 7 0,-11 0 1 0,11 0 8 16,-5 0 2-16,5 0-8 0,0 14-19 0,0-14-17 15,0 0-3-15,0 0 5 0,0 11 13 0,0-11 4 16,24 0-5-16,-24 0-16 0,25 6-16 0,-8-6-5 16,4 0-4-16,7 0 9 0,3 0 11 0,5 0 12 15,6 0 7-15,7-20 6 0,4 20 13 0,9-14-5 16,6 14 11-16,10-13-3 0,7 13-23 0,10-14 2 15,4 14 0-15,8-8 24 0,8 8 22 16,4 0 14-16,3 0-4 0,4 0-13 0,-5 0 1 16,-3 17-4-16,-8-17 21 0,-5 15 13 0,-10-15 4 15,-11 13-2-15,-12-13-12 0,-13 11-12 0,-11-11-11 16,-9 10-17-16,-9-10-22 0,-12 0-23 0,-5 6-19 16,-6-6-12-16,-2 0-9 0,-5 0-3 0,0 0-3 15,0 0-50-15,0 0-84 0,0 3-132 0,0-3-121 16,0 0-63-16,0 0-16 0,-25 1 4 0,25 1-63 15,-31-2-104-15,9 0-343 0,-4 0 8 0,-5 0 185 16</inkml:trace>
  <inkml:trace contextRef="#ctx0" brushRef="#br0" timeOffset="130292">10477 11486 4191 0,'6'0'9'0,"2"0"11"0,0 0 53 15,-2 0 44-15,2 0 35 0,-3-17 41 0,1 17-14 16,-3 0 1-16,-3 0 11 0,0-12-6 0,0 12-1 16,0 0-24-16,0 0-54 0,0 0-49 0,0 0-39 15,0 0-39-15,0 0-3 0,0 0-13 0,0 0-5 16,0 0 21-16,0 0-5 0,0 0 17 0,0 17 14 15,0-17-9-15,0 19 13 0,-17-6 1 0,17 3-13 16,0 2-90-16,-13 3-91 0,13-1-117 0,0 2-102 16,-10-1-56-16,10 0-80 0,-14 0-72 15,1-3-195-15,-1-2-102 0,-3-2 168 0</inkml:trace>
  <inkml:trace contextRef="#ctx0" brushRef="#br0" timeOffset="130607.99">10100 11622 4278 0,'0'-10'23'16,"28"6"27"-16,-9-1 68 0,-2 0 81 0,0 0 61 16,0-2 66-16,-3 3 11 0,-3 1-29 0,-11 0-52 15,11 2-82-15,-11 0-78 0,0 0-53 0,0 1-36 16,0 0-25-16,0 0-10 0,0 0 3 0,0 0 7 16,0 0 1-16,0 0 12 0,0 18 2 15,0-18-3-15,-17 19 12 0,17-6 0 0,0 0-7 16,-13 3-2-16,13 1-4 0,0 0 1 0,0-2-2 15,0 0 4-15,0-4 3 0,0 0 6 0,0-2 9 16,0-3-4-16,0-4 4 0,20-2-4 0,-20 0 0 16,24 0 4-16,-9 0 0 0,4-21 3 0,4 21 0 15,-1-20 1-15,3 20 8 0,-2-26 12 0,-1 13 4 16,1-2 2-16,-1 1-18 0,-4-1-10 0,2 1-14 16,-1 0-8-16,-5 0-64 0,0 3-112 0,-2 2-156 15,-2 2-154-15,-4 2-112 0,-3 2-140 0,0 2-54 16,-3 1-227-16,0 0 33 0,0 0 247 0</inkml:trace>
  <inkml:trace contextRef="#ctx0" brushRef="#br0" timeOffset="131203.99">8815 11894 4471 0,'25'0'21'0,"-9"0"2"0,-3 0 26 15,3 0 59-15,-4-20 36 0,2 20 43 0,-3-16 9 16,-11 16-28-16,11 0-36 0,-11 0-36 0,0 0-30 16,0 0-28-16,0 0-34 0,0 0-8 15,0 0-9-15,0 0-4 0,0 0 10 0,0 16 3 16,-15-16 5-16,15 24 3 0,0-7 5 0,-17 3-8 15,17 2 7-15,-13 3 0 0,13 1 17 0,-9 2 21 16,9 1-9-16,0 1 0 0,0 0-16 0,0 0-10 16,0 1 6-16,0-1-9 0,0-2 4 0,23-2-15 15,-23-2-1-15,14-4 1 0,-14-3 0 0,0-4 7 16,11-3 8-16,-11-5 16 0,0-1 4 0,0-4-1 16,0 0-3-16,0 0-29 0,0-18 0 0,0 18 4 15,0-31-13-15,-23 9 22 0,23-2-8 0,-14-4-8 16,14-2 9-16,0 0-4 0,-13-3 45 0,13 2 26 15,0-2 3-15,0 2 8 0,24 1-43 16,-24 2-20-16,32 2-13 0,-13 1-8 0,1 4-6 16,3 3 0-16,0 2-6 0,1 4-86 0,-4 3-77 15,0 3-101-15,-3 2-82 0,-2 4 12 0,-1 0 13 16,-1 0 21-16,-5 17-13 0,-1-17-42 0,-2 27-44 16,-3-10-53-16,-2 3-111 0,0-1-202 0,0 0 113 15</inkml:trace>
  <inkml:trace contextRef="#ctx0" brushRef="#br0" timeOffset="131596">9026 12208 4281 0,'17'0'22'0,"0"0"26"0,-1 0 73 16,-1 0 82-16,4-24 68 0,-5 24 48 0,0-14-29 16,-2 14-36-16,-4 0-51 0,0-11-46 0,-8 11-28 15,7 0-40-15,-4 0-43 0,1-9-32 0,-4 9-17 16,0 0-10-16,0 0 0 0,0 0 3 0,0 0-1 15,0 0-3-15,0 0-7 0,0 0-42 0,0 0-52 16,0 0-40-16,0 0-12 0,0 0 11 0,0 0 42 16,0 0 16-16,0 0 17 0,0 0 26 0,0 0 14 15,0 0 32-15,15 0 9 0,-15 0 0 0,0-15-1 16,19 15-2-16,-19-15 3 0,12 15 7 0,-12-18-4 16,14 9 0-16,-14-1 7 0,8 2 4 15,-8 1 11-15,4-2 11 0,0 3-3 0,-4-1-15 16,0 2-4-16,0 0-18 0,0 0-7 0,0 2 3 15,-27 1-7-15,27 2 7 0,-28 0 1 0,10 0-3 16,-2 0 5-16,-1 28-5 0,-2-13 5 0,1 4-5 16,1 2-18-16,2 1-12 0,4 2-18 0,-2 1 0 15,6 1 2-15,1 1-11 0,3 0-23 0,4-3-7 16,1 2-26-16,2-2-40 0,0-3-28 0,0 0-50 16,0-4-40-16,23-1-25 0,-23-3-17 0,23-2-34 15,-7-3-60-15,-1-5-250 0,6-3-18 0,0 0 105 16</inkml:trace>
  <inkml:trace contextRef="#ctx0" brushRef="#br0" timeOffset="131796.99">9457 12024 4240 0,'17'-23'3'16,"0"1"26"-16,0-1 63 0,-4 5 73 0,5-7 57 16,-7 6 35-16,-3 4-15 0,-2 4-52 0,-3 4-61 15,-1 3-72-15,-2 1-61 0,3 2-29 0,-3 1 0 16,0 0 21-16,0 0 5 0,0 29 13 0,-23-11 4 15,23 4-19-15,-18 5 7 0,18 7 4 0,-20 4-15 16,20 3-45-16,-14 2-55 0,14 3-67 0,-10 1-66 16,10 0-37-16,-7 0-70 0,7 1-82 15,0-3-81-15,-6-3-131 0,6-2-270 0,0-5 144 16</inkml:trace>
  <inkml:trace contextRef="#ctx0" brushRef="#br0" timeOffset="132416.99">9728 12300 3717 0,'16'-13'17'0,"-2"-1"3"0,-2 3 11 0,-2 0 7 15,-4-1-18-15,-2 3-2 0,-2 2-15 0,-2 2-4 16,0 3-3-16,-26-1-3 0,26 2-19 0,-33 1-36 16,13 0-20-16,-5 0-32 0,-1 0-3 15,1 0 13-15,0 21 4 0,2-21 28 0,3 22 17 16,0-22 20-16,2 26 18 0,8-11 6 0,0-3 4 15,6 1 6-15,4-2 24 0,0-1 43 0,0-1 42 16,0-2 31-16,21-7 12 0,-21 9-5 0,33-9-24 16,-11 2-3-16,-4-2-19 0,6 0-18 0,-1 0-9 15,2 0-26-15,-4 0-4 0,1-17-13 0,-2 17-5 16,-4-14-5-16,-2 14-13 0,0-11-1 0,-5 11 0 16,-3-10-3-16,-1 10-2 0,-4-7-3 0,1 7-8 15,-2 0-4-15,0-5 1 0,0 5 0 0,0 0 5 16,0 0 8-16,-22 0-8 0,22 0 3 0,-17 16-3 15,17-16-1-15,-17 17 6 0,17-17 2 16,-17 24-3-16,17-10 2 0,-9 1-4 0,9 0 1 16,0 0 5-16,0-1 1 0,0-1 5 0,0-2-3 15,0-2 5-15,0-3-6 0,23-2-1 0,-23-4 6 16,26 0-5-16,-9 0 3 0,3 0 1 0,-1-21-5 16,3 21 0-16,-1-26-1 0,0 9 3 0,-1-2 5 15,-2-1 3-15,-1-1 23 0,-1-3 19 0,1-1 27 16,-3 1 21-16,0-2 15 0,-3-2 17 0,0 0 5 15,1 1 8-15,-3-1 5 0,-1 3 0 0,-3-1 24 16,2 2 8-16,-2 3 5 0,-2 4-22 0,0 4-56 16,-1 2-42-16,-1 3-44 0,-1 5-38 15,2 1-16-15,-2 2 0 0,0 0 7 0,0 0 16 16,0 28 4-16,0-11 12 0,0 4-15 0,-23 5 2 16,23 5 10-16,-17 4-13 0,17 2 12 0,-22 1-2 15,22 2-10-15,-22 1-72 0,10-1-55 0,-1 1-53 16,1 1-78-16,1-5 28 0,2-2-7 0,0-2 24 15,-1-3 54-15,4-2 29 0,1-5 35 0,4-4 12 16,1-4-10-16,0-3-46 0,0-4-62 0,22-4-86 16,-22-3-66-16,31-1-53 0,-11 0-99 0,1-19-232 15,3 19 82-15,-3-30 117 0</inkml:trace>
  <inkml:trace contextRef="#ctx0" brushRef="#br0" timeOffset="132747.99">9794 12171 3496 0,'-13'-1'33'0,"7"1"39"16,6 0 57-16,0 0 61 0,0 0 4 0,0 0-2 16,0 0-34-16,20 0-44 0,-20 0-27 0,20 0-25 15,-20 0-19-15,23 0-10 0,-9 0-12 0,0 0-3 16,3 0-7-16,-1 0-7 0,4 0-4 0,-1 0-5 16,2 0 1-16,0-15-3 0,2 15 4 0,0-11 2 15,0 11-3-15,1-8 11 0,-3 8 7 0,-1-7 19 16,-3 7 22-16,1 0 11 0,-5-6 16 0,-2 6-9 15,-1 0-4-15,-4 0-11 0,-2 0-12 16,0 0-8-16,-3 0-12 0,1 0-4 0,-2 0-18 16,0 0-8-16,0 0-7 0,0 0-12 0,0 0 16 15,0 14 77-15,0-14 38 0,0 17 12 0,0-4-4 16,0 2-70-16,0 5-33 0,0 2-8 0,0 4-1 16,0 1-3-16,0 0 0 0,0 1 13 0,0 3-13 15,0-2 1-15,0 1-102 0,0-1-108 0,0 0-90 16,0-4-107-16,-20-4-37 0,20-1-59 0,0-6-53 15,0-3-138-15,-18-5-233 0,18-6 158 0</inkml:trace>
  <inkml:trace contextRef="#ctx0" brushRef="#br0" timeOffset="132880">10314 12143 4532 0,'21'-17'22'0,"-1"0"0"0,0 1-3 15,-5 2 3-15,1 4-21 0,1-5 1 0,-6 4-2 16,-3 4-32-16,-5 2-52 0,-2 3-87 0,-1 1-131 15,0-1-148-15,0 2-176 0,0 0-344 0,0 0 121 16,0 0 176-16</inkml:trace>
  <inkml:trace contextRef="#ctx0" brushRef="#br0" timeOffset="133232">10521 12244 4579 0,'20'1'-2'16,"-3"-1"4"-16,-2 0 26 0,-1 0 72 0,2-17 53 15,-5 17 43-15,-5 0 12 0,-3 0-25 0,-3-15-7 16,0 15-28-16,0 0-30 0,0 0-47 0,0 0-46 16,0 0-33-16,0 0-17 0,0 0-3 0,0 0 3 15,0 0 9-15,0 0 12 0,0 0 4 0,-17 17-4 16,17-17 4-16,-17 17 0 0,17-17 0 0,-23 26 0 16,10-12-13-16,1 0-29 0,-2 2-49 0,1-1-35 15,1 0-38-15,0 0-10 0,1-4 25 0,-2 0 17 16,1-2 38-16,0-3 25 0,-2-2 9 0,0-2-1 15,-2-2-7-15,1 0-3 0,-1 0 3 16,1-26 18-16,1 26 23 0,1-25 17 0,2 9 11 16,4 2 3-16,4 0 8 0,3 0 16 0,0 1 9 15,0 1 4-15,26 1-5 0,-26 0-20 0,36 3-7 16,-15 1-3-16,4 1-6 0,1 2-1 0,1 4-1 16,1 0 1-16,0 0-24 0,-2 0-57 0,-3 0-89 15,-3 0-116-15,-3 20-97 0,-3-20-64 0,-3 16-63 16,-6-16-208-16,-2 15-21 0,-3-15 123 0</inkml:trace>
  <inkml:trace contextRef="#ctx0" brushRef="#br0" timeOffset="133671.99">10660 12247 4837 0,'20'0'0'0,"-1"0"26"0,0 0 107 0,-4 0 129 15,4 0 71-15,-5-13 27 0,-4 13-47 0,-3 0-99 16,-3-14-50-16,-4 14-49 0,2 0-57 0,-1 0-36 15,-1-9-24-15,0 9-11 0,0 0-5 0,0 0 6 16,-20 0-2-16,20 0 1 0,-25 0 4 0,25 0-6 16,-26 0 6-16,14 17-1 0,-1-17-4 0,1 18 1 15,3-6-8-15,9 1-4 0,-14 3-4 0,14 1-8 16,-11 0 4-16,11 0 5 0,0 1-7 0,0 1-1 16,0-2 1-16,0 1 0 0,21-3 6 15,-21-1-10-15,21-1-16 0,-21-2-30 0,17-3-19 16,-17-2-1-16,11-3 5 0,-11 0 33 0,0-2 30 15,0-1 32-15,0 0 20 0,0 0-6 0,0 0-4 16,0 0 4-16,0-21-19 0,0 21 1 0,0-25 8 16,0 9-17-16,0-3 13 0,0-2 10 0,0-3-14 15,0 1 9-15,0-2 0 0,0-1-4 0,0 2 8 16,0-2-4-16,20 1 0 0,-20 2 0 0,23 1 4 16,-8 1 1-16,2 3 4 0,2 3 5 0,0 1-6 15,2 4-3-15,0 3-10 0,3 4-8 0,0 3-1 16,2 0 10-16,0 0-1 0,2 29 1 0,-1-11-4 15,-3 6-5-15,1 1 5 0,-3 6 8 16,-4 0 0-16,-4 2-8 0,-4 1-105 0,-4 2-81 16,-5-1-81-16,-1 1-88 0,0-1-13 0,-27-1-66 15,6-3-87-15,-3 0-163 0,-6-4-248 0,-1-3 144 16</inkml:trace>
  <inkml:trace contextRef="#ctx0" brushRef="#br0" timeOffset="136171.99">11607 11908 3712 0,'0'-10'44'0,"0"0"57"0,0 3 61 16,0-2 59-16,19 1 5 0,-19 2-13 0,0-1-11 15,0 3-4-15,0 1 0 0,0 2 12 0,0-1-6 16,0 2-38-16,0-1-41 0,0-1-50 0,0 2-33 15,0 0 26-15,0 0 35 0,0 0 6 0,-19 0 6 16,19 26-34-16,-18-12-39 0,18 6-7 0,-19 4-6 16,10 5 1-16,9 4 8 0,-11 4 1 0,11 4-4 15,0 2-11-15,0 1-13 0,0-2-6 0,0 1-10 16,0-4 4-16,0-3 8 0,0-4-4 0,0-4 0 16,0-5-2-16,0-5-3 0,0-6 2 15,0-3 7-15,0-2 9 0,0-4 10 0,0-3 6 16,0 0-6-16,0 0-17 0,0 0-15 0,0-25-4 15,-11 25 1-15,11-27 4 0,0 9 1 0,0-2-1 16,0-1 1-16,0-1-4 0,0 1 5 0,0 0 4 16,0 1 0-16,0 1 0 0,22 2-4 0,-22 1-3 15,23 0 1-15,-23 2 2 0,28 3 1 0,-14 0-1 16,2 2 1-16,-4 3 3 0,0 0-3 0,-1 1 1 16,-2 4 0-16,1-1-3 0,-2 2 2 0,-4 0-6 15,2 0-3-15,-1 0-3 0,0 0-5 0,-4 0 9 16,1 0 4-16,-2 20 7 0,0-20 0 0,0 21 1 15,0-6 0-15,0 2-2 0,0 1-11 16,-19 4-85-16,19-2-72 0,-22 0-126 0,22 1-107 16,-27-3-22-16,8 1-43 0,-3-2 0 0,1-1-44 15,-3-1-72-15,-1-4-131 0,4 0-237 0,1-6 165 16</inkml:trace>
  <inkml:trace contextRef="#ctx0" brushRef="#br0" timeOffset="136764">11700 12279 3999 0,'25'-8'52'0,"-2"0"27"16,-1 0 61-16,-2-2 73 0,-3 1 25 0,4-1 49 16,-7 1 1-16,-4 2 22 0,0 3-26 15,-4-1-33-15,-3 2-46 0,2 1-95 0,-4 0-49 16,1 0-49-16,-2 1-16 0,0 1-5 0,0 0-10 16,0 0 11-16,0 0-2 0,0 0 2 0,0 0 7 15,0 0-4-15,0 0 2 0,0 0-4 0,0 0-8 16,0 0-16-16,0 0-9 0,0 0-10 0,0 0-3 15,0 0 11-15,0 0 3 0,0 0-14 0,0 0 8 16,0 0 4-16,15 0 2 0,-15 0 32 0,0 0-1 16,14-20 8-16,-14 20-3 0,8-19-5 0,-8 19-20 15,8-22-26-15,-8 11 0 0,0-3-1 0,0 2 24 16,0 1 18-16,0-1 9 0,0 2-5 0,-22 0 5 16,22 3 0-16,0 2-21 0,-14 1 0 15,14 2-8-15,0 2 9 0,-12 0 16 0,12 0 8 16,-11 20 4-16,5-20 1 0,-2 26-12 0,2-11-1 15,-4 4-3-15,4 0 0 0,0 3 11 0,0 1-4 16,1-2 4-16,0 2-5 0,1 0 5 0,1-2-9 16,0 0-71-16,-1-2-16 0,3-3-22 0,1-2 8 15,0-3 77-15,0-2 12 0,0-5 24 0,22 0-7 16,-22-4-19-16,37 0 4 0,-11 0-2 0,5-17 5 16,3 17 18-16,3-28-2 0,1 8-1 0,-1 0 5 15,0-2 17-15,-3-3 34 0,-3 1 9 0,-3-2 50 16,-2-2 2-16,-4-1 5 0,-5-2 58 0,0-1-23 15,-4-2 21-15,-2-3-13 0,-4 1-41 16,0 0-6-16,-4 0-14 0,-2 2-6 0,1 1-20 16,-2 5-13-16,0 4-27 0,0 3-17 0,0 6-16 15,0 4-12-15,0 3-11 0,-16 5 0 0,16 3 5 16,0 0 8-16,-17 0 6 0,17 32-2 0,-20-13-2 16,4 6 0-16,3 8-2 0,-5 2 5 0,3 8 0 15,-1 2-12-15,1 2-93 0,3 2-48 0,-1 1-98 16,2-2-96-16,2 0 5 0,1-2-44 0,1-2 5 15,2-2-7-15,2-4-42 0,0-2-44 0,1-4-48 16,1-2-100-16,1-7-185 0,0-4 133 0</inkml:trace>
  <inkml:trace contextRef="#ctx0" brushRef="#br0" timeOffset="136943.99">11997 12271 3990 0,'0'-3'16'0,"26"-2"34"0,-12 2 55 15,0-2 44-15,3-4 18 0,-2 2-12 0,1 2-38 16,-4 0-40-16,1 0-34 0,-4 1-17 0,2 0-18 16,-2-1-7-16,0 0-1 0,1 0-6 0,-3 0-52 15,3 0-47-15,-2 1-66 0,2-3-80 0,-2 1-58 16,5 1-73-16,-3-3-85 0,1-1-153 0,3-1-241 16,0-3 123-16</inkml:trace>
  <inkml:trace contextRef="#ctx0" brushRef="#br0" timeOffset="137336">12435 11837 3333 0,'11'-10'44'16,"0"-1"44"-16,-2 1 67 0,2 0 37 0,0-5-3 15,-3 2 9-15,-4 0-29 0,-1 0 0 0,1 2-5 16,-4 0-31-16,1 1-34 0,-1 3-39 0,0 1-34 16,0 2-28-16,0 1-4 0,0 2-7 0,0 1-5 15,0 0 4-15,0 0 0 0,0 0 8 0,0 25 7 16,0-25 2-16,-15 28-4 0,15-8 4 0,0 1-6 15,-14 4 0-15,14-1 5 0,0 1 2 16,-10-3 0-16,10 1-4 0,0-1-13 0,-6-3-14 16,6-3-8-16,0-2 9 0,0-3 11 0,0-4 17 15,0-2 9-15,0-2 4 0,0-3 0 0,0 0-9 16,0 0-2-16,0 0-7 0,0-25-7 0,0 25 6 16,14-32-5-16,-14 11 3 0,0-4 6 0,19-4-2 15,-19 0 9-15,11-2 1 0,-11 2-2 0,12 1-3 16,-6 0-1-16,2 3-1 0,-2 1-2 0,2 3 4 15,1 2 3-15,2 2-2 0,-2 1-1 0,4 2 1 16,-1 2-4-16,1 2-3 0,1 3 2 0,-1 1-3 16,1 3-4-16,-3 3-3 0,2 0-5 15,-1 0 0-15,0 18 0 0,1-18-3 0,-2 31-34 16,0-10-40-16,-1 6-46 0,-2 4-57 0,-2 3-48 16,-4 4-59-16,-2 4-63 0,0 0-71 0,0 4-132 15,-23 1-240-15,23-3 111 0</inkml:trace>
  <inkml:trace contextRef="#ctx0" brushRef="#br0" timeOffset="137879.99">13077 12026 4511 0,'11'-22'7'0,"-2"22"19"0,-1-16 21 0,0 16 28 16,3-21 6-16,-5 21-8 0,-3-14 8 0,-2 14-7 15,-1 0-4-15,0 0-5 0,0 0-32 0,0 0-25 16,0 0-15-16,0 0-10 0,0 0-7 0,0 0 6 16,0 0 13-16,0 22 2 0,0-5 9 0,0 5-3 15,0 3-2-15,14 6-1 0,-14 4 1 0,13 2 0 16,-13 1-6-16,17-2 1 0,-17-1 2 0,14-3 1 15,-14-1 8-15,9-5-4 0,-9-4-6 0,5-2 1 16,-5-6-2-16,0-4 15 0,0-3 12 0,0-4 124 16,0 0 84-16,0-3-7 0,0 0-8 15,0 0-126-15,0-23-86 0,0 23-2 0,0-29-3 16,22 9-4-16,-22-3 5 0,23-2-1 0,-11-3 1 16,5 1 0-16,0-1 4 0,0 1-7 0,2 2 3 15,0 1 5-15,-2 3-63 0,1 1-74 0,-2 3-64 16,-2 3-83-16,-4 4-36 0,0 1-50 0,-2 3-111 15,-2 2-105-15,-5 3-64 0,1 1-143 0,-2 0-44 16,0 18 186-16</inkml:trace>
  <inkml:trace contextRef="#ctx0" brushRef="#br0" timeOffset="138579.99">13525 12214 3326 0,'30'-17'-1'0,"1"17"1"0,-3-20 25 15,-4 20 25-15,-2-25 15 0,-3 25 14 0,-7-20-19 16,-3 20-23-16,-6-11-14 0,-3 11-19 0,0-9-3 16,0 9-5-16,-18-10 0 0,18 4 2 0,-33 2-17 15,12-2-8-15,-3 2-6 0,-2-2-4 0,-2 4 10 16,2 1 12-16,1 1-1 0,2 0 3 0,-1 0-3 16,4 0-5-16,2 23 2 0,4-23 4 0,3 21 6 15,3-7 1-15,8-1 7 0,0 3-3 0,0 0 0 16,19 0 6-16,-19-1-2 0,34-1 4 0,-14-2 2 15,2-2 1-15,-2-3 8 0,0-2 6 16,-1-3-2-16,-2-2 0 0,0 0-3 0,-3 0-3 16,0 0 3-16,-2-19-1 0,-1 19 3 0,0-17 7 15,-4 17 11-15,4-20 7 0,-6 20-6 0,1-20-8 16,-1 11-16-16,-2 1-5 0,0 8-4 0,-1-11-6 16,-1 11 2-16,1-6-10 0,-2 6 1 0,0 0-2 15,0 0-4-15,1 0 5 0,-1 0 2 0,0 0 6 16,0 0 4-16,0 22-2 0,0-22-2 0,0 18 2 15,-15-18-3-15,15 21 3 0,0-21 2 0,0 16-2 16,0-16 9-16,-11 9 1 0,11-9 27 0,0 0 38 16,0 0 7-16,0 0-8 0,0 0-25 15,0 0-39-15,17 0-13 0,-17-17 10 0,0 17 12 16,25-20 0-16,-25 9 6 0,21-2 15 0,-21 1 10 16,17 1 3-16,-17-2-4 0,21 0-5 0,-12 2-1 15,-1 2 7-15,-1 1 4 0,-2 2-14 0,0 2-20 16,-5 1-18-16,3 3-12 0,0 0-7 0,-3 0-2 15,0 0 8-15,0 0 7 0,0 17 3 0,0-17 4 16,1 28-2-16,-1-8-1 0,0 3 0 0,0 5-5 16,0 2-1-16,0 2 3 0,0-1-16 0,0 0-11 15,0-1-15-15,0 0-21 0,0-4-13 0,0-2-3 16,-17-3-19-16,17-3 8 0,0-4 28 0,-14-3 20 16,14-3 39-16,0-4 15 0,0-2 4 15,0-2 2-15,0 0-6 0,0 0-5 0,0-22-3 16,0 22-1-16,0-30 1 0,0 10 6 0,0-2 4 15,0-3-6-15,18-1 3 0,-18-1-6 0,18 2-1 16,-18-1 7-16,23-1 2 0,-9 1-1 0,0 2-3 16,0 1-2-16,3 2-5 0,-1 1 2 0,1 3-1 15,-2 1-3-15,1 2 6 0,-2 5-16 0,0 1-48 16,-3 2-69-16,-1 3-95 0,-2 2-84 0,0 1-41 16,-3 0-50-16,-2 0-72 0,-2 18-193 0,-1-18 88 15</inkml:trace>
  <inkml:trace contextRef="#ctx0" brushRef="#br0" timeOffset="138804">13993 12257 3762 0,'0'0'2'0,"22"-19"22"16,-22 19 36-16,22-17 35 0,-7 17 33 0,-15-22 32 16,19 22 5-16,-19-12 9 0,11 12-15 0,-11 0-43 15,0-11-41-15,7 11-46 0,-7 0-27 0,0 0-14 16,0 0-8-16,0 0 0 0,0 0 3 0,0 0 5 15,0 0 7-15,0 18 5 0,0-18 2 0,0 29-11 16,-21-10-40-16,21 4-31 0,0 4-43 0,-17 2-45 16,17 2-20-16,-16 0-56 0,16-1-37 15,-17-1-45-15,8-1-45 0,-4-3-38 0,3-5-112 16,-3-6-191-16,2-7 103 0</inkml:trace>
  <inkml:trace contextRef="#ctx0" brushRef="#br0" timeOffset="138931.99">14089 12062 3636 0,'19'-31'8'16,"0"4"8"-16,-4 2-3 0,2 5 2 0,-1 2-8 16,-5 5-17-16,-4 2-56 0,0 5-79 0,-4 2-105 15,-3 3-75-15,0 1 6 0,0 0-37 0,0 0-73 16,0 26-160-16,-17-26 51 0</inkml:trace>
  <inkml:trace contextRef="#ctx0" brushRef="#br0" timeOffset="139731.99">14164 12273 2695 0,'0'0'14'0,"22"0"2"0,-22-22 4 0,18 22 17 15,-18-18-6-15,20 18 17 0,-20-20 9 0,16 20-7 16,-16-15-8-16,8 15-22 0,-8-15-11 0,0 15-10 16,0-14 0-16,0 6 1 0,0 1-2 0,-28 2-6 15,28-1 5-15,-25 3 2 0,9 0-1 0,1 2 3 16,1 1-10-16,-2 0-3 0,4 0 0 0,-2 0-3 15,3 0-5-15,2 16 2 0,1-16 1 16,4 0 0-16,-1 18 12 0,5-18 0 0,0 12 5 16,0-12 4-16,0 10 2 0,0-10 8 0,26 9 3 15,-26-9 6-15,25 6 3 0,-9-6 7 0,-1 0 6 16,1 0 5-16,2 0 8 0,-1 0 16 0,-1 0 14 16,-2 0 9-16,-2 0 0 0,0-16 5 0,-2 16-19 15,-2 0-18-15,-2 0-17 0,-2-10-34 0,-2 10-10 16,-1 0-10-16,1 0-2 0,-2 0 0 0,0 0 2 15,0 0 8-15,0 0-1 0,0 0 5 0,0 23-2 16,0-23 0-16,-17 22 0 0,17-6-2 0,0-1 4 16,0 1-2-16,-12-2 3 0,12 0 0 15,0-1-3-15,0-5 8 0,0 1 4 0,0-5 4 16,0-4-3-16,0 0-7 0,18 0-1 0,-18 0-4 16,28 0 1-16,-9-24 1 0,4 7-3 0,3-4 4 15,-2-3 16-15,3-5 16 0,0-4 36 0,-2-4 22 16,-1-2 4-16,-2-2 4 0,-2-1-2 0,-3-1 0 15,0 0 11-15,-4 3-1 0,-1-1-18 0,-4 3-4 16,-2 4-13-16,0 4-19 0,-3 7-11 0,1 3-14 16,-1 7-25-16,-2 2 0 0,2 5-8 0,-3 2-14 15,0 3 1-15,0 1-4 0,0 0 10 0,0 0-2 16,0 19 13-16,0-2 1 0,0 8-7 0,-18 6 16 16,18 9-4-16,0 7-3 0,-20 5 4 15,20 5-3-15,-14 0-9 0,14-1 4 0,-14 1-2 16,14-4-4-16,-13-3 7 0,5-4 1 0,-1-4 1 15,3-5 0-15,-3-5 1 0,1-3-2 0,2-7 1 16,-2-3 3-16,2-6 1 0,3-4 2 0,-2-3 5 16,3-3 5-16,1-3 0 0,-1 0 4 0,2 0-8 15,0 0-7-15,0 0-6 0,0-23-7 0,0 23 8 16,17-29-6-16,-17 12 10 0,0-2-4 0,19-2-4 16,-19-1 2-16,12 4-3 0,-12-1 2 0,14 2 2 15,-6 3 6-15,0 0-2 0,0 1 2 0,-1 2 1 16,1 3 5-16,0 0 21 0,1 3 8 0,-3 1-4 15,2 0-15-15,0 2-21 0,-2 0-11 16,2 2-10-16,-2 0 11 0,2 0-8 0,-2 0-1 16,2 0 5-16,0 17-3 0,-1-17 4 0,-1 22-1 15,1-8 2-15,-3 4 6 0,-2 2-6 0,-2 0-28 16,0 2-16-16,0 3-34 0,-19-2-35 0,19-1 0 16,-28 2-26-16,11-1-44 0,-4-3-13 0,-3 1-42 15,0-4-47-15,-1-3-19 0,-3-2-55 0,1-3-90 16,0-3-249-16,5-6 43 0,0 0 112 0</inkml:trace>
  <inkml:trace contextRef="#ctx0" brushRef="#br0" timeOffset="140079.99">14908 11906 3289 0,'0'-8'59'0,"0"1"26"16,17 0 82-16,-17 1 63 0,0-1-12 15,20 3 0-15,-20-1-63 0,0 3-61 0,11 0-48 16,-11 2-29-16,0 0-24 0,0 0-7 0,0 0-6 15,0 0 0-15,0 0 14 0,0 0 4 0,0 18 6 16,0-18 8-16,-15 34-8 0,15-10 2 0,-16 6-2 16,16 7-3-16,-20 3-3 0,20 2 3 0,-20 4 2 15,11-1-32-15,-1 2-40 0,-1-1-57 0,2 1-62 16,-2 0-54-16,0 0-46 0,2-2-34 0,-2 0-43 16,-1 1-46-16,2-3-107 0,1-3-172 0,1-7 107 15</inkml:trace>
  <inkml:trace contextRef="#ctx0" brushRef="#br0" timeOffset="140435.99">14862 12503 3781 0,'18'-21'72'0,"2"2"45"0,0 0 44 0,1 2 60 15,-1-1-7-15,3 1 42 0,-4 2 24 0,-4 2 13 16,-2 3 2-16,-4 1-52 0,-1 2-57 0,-4 0-68 16,-1 4-72-16,-1 0-38 0,-1 2-12 0,1-2-10 15,-2 3 6-15,0 0-3 0,0 0-4 0,0 0 10 16,0 0-6-16,0 0 2 0,0 0 9 0,0 0-11 15,0 0 7-15,0 0 3 0,0 0-94 0,0 0-9 16,0 0-17-16,0 0-9 0,19-17 99 0,-19 17 9 16,12-16 18-16,-12 16 4 0,14-20-4 15,-14 20 8-15,14-19-16 0,-14 10 12 0,9 1 0 16,-9-1-8-16,10 2 16 0,-10-1-29 0,4 1-32 16,-4 0-15-16,0 1-39 0,0 0 11 0,0 0 18 15,0 0 19-15,-20 0 25 0,20 2 5 0,-25 1-1 16,8 0-20-16,-1 3 1 0,-3 0-4 0,0 0 4 15,2 22 18-15,0-22-4 0,4 31-12 0,1-10-8 16,5 4-17-16,-2 2-15 0,11 3-23 0,-5 1-30 16,5 3-31-16,0 1-24 0,0 1-11 0,0-3-19 15,27 0-11-15,-27-4-30 0,20-1-35 0,-20-5-56 16,25-5-178-16,-12-6-112 0,5-8 90 0</inkml:trace>
  <inkml:trace contextRef="#ctx0" brushRef="#br0" timeOffset="140776">15424 12236 3034 0,'31'-28'41'0,"0"2"37"0,2 1 50 0,-1 0 40 16,4-2-24-16,-6 2 0 0,-1 3-19 0,-6 1-35 15,-6 2 9-15,-1 3-18 0,-8 3-29 0,-1 3-9 16,-4 2-32-16,1 2-22 0,-4 3-13 0,0 0 0 16,0 3 3-16,0 0 8 0,0 0 11 0,-21 0 1 15,21 22 2-15,-24-22-6 0,10 24-2 0,-5-9 1 16,0 0 5-16,1 2 2 0,-1 0-4 0,4 0 1 15,1 0-11-15,1-1-4 0,4-2 3 16,-2 0-4-16,5-2 6 0,0-1 3 0,3-1 1 16,3-1 7-16,0 0-2 0,0 0 6 0,0 1 0 15,0 0 2-15,26 1-3 0,-26 1-4 0,28 1 4 16,-9 1 9-16,-2-1 9 0,3 1 6 0,-2-1 5 16,1 1-10-16,-2 0-6 0,-3-1-4 0,-2 0-9 15,-4-2-3-15,-2 2 0 0,-6 0-5 0,7 0 5 16,-7 0-2-16,0 2 4 0,0 1 4 0,-22-1 1 15,3 3 1-15,-7-1-17 0,-7 0-52 0,-5-3-75 16,-10-1-77-16,-8-1-92 0,-6-2-87 0,-7-2-157 16,-2-3-282-16,1-5 105 0</inkml:trace>
  <inkml:trace contextRef="#ctx0" brushRef="#br0" timeOffset="142011.99">8702 12724 3227 0,'0'0'7'0,"9"0"-2"16,-9 0 3-16,0 0-3 0,0-21-7 0,0 21 6 15,0 0 22-15,0 0 36 0,-20 0 24 0,20 0 15 16,0 0-5-16,-21 0-15 0,21 0-13 0,-13 17-9 16,13-17-1-16,0 11 2 0,-11-11-3 0,11 15-2 15,0-15-1-15,0 10 1 0,-8-10 16 0,8 8 25 16,0-8 16-16,0 0 8 0,0 0-4 0,0 0-26 15,18 0-24-15,-18 0-24 0,24 0-10 0,-5 0 8 16,7 0-1-16,7 0 11 0,6 0 7 0,10-17-10 16,9 17 2-16,8-14-20 0,10 14-14 15,10-19-10-15,11 9-4 0,9-1-3 0,11 0 2 16,14 0-2-16,11-3-1 0,12 3-4 0,9-1 2 16,9 1 1-16,4 2 1 0,15-1 3 0,6 3-5 15,1 0 4-15,4-1-12 0,4 2 7 0,7 0 0 16,2-1-4-16,4 0 4 0,-2 0-1 0,1 0-2 15,9 3 0-15,-3 0 3 0,0 0-3 0,-4 3 2 16,-3 1-1-16,-3 0 20 0,-3 0 46 0,-14 0 1 16,-13 0 20-16,-12 0 9 0,-9 0-4 0,-11 14 23 15,-14-14 7-15,-13 0-11 0,-13 0-18 0,-7 0-3 16,-10 0-3-16,-14 0-2 0,-8 0-10 0,-13 0-21 16,-7 0-24-16,-11-14-8 0,-10 14-11 15,-6 0 0-15,-7 0 0 0,-5-13-11 0,-5 13-133 16,-4 0-110-16,-2 0-105 0,-1 0-116 0,-2 0-3 15,0 0-23-15,0 0 48 0,0 0-25 0,-19 0-42 16,19 18-220-16,-25-18-31 0,10 22 145 0</inkml:trace>
  <inkml:trace contextRef="#ctx0" brushRef="#br0" timeOffset="-211553.74">12758 4579 725 0,'0'-7'-31'0,"0"0"-73"0,0 0-77 16,0 0 0-16</inkml:trace>
  <inkml:trace contextRef="#ctx0" brushRef="#br0" timeOffset="-200607.47">13564 5179 3150 0,'9'0'43'0,"1"0"40"0,-3-22 59 15,3 22 45-15,-6-20 2 0,-1 20-6 0,2-21-19 16,-5 21-9-16,0-19-11 0,0 19-1 0,0-17-16 15,0 17-20-15,-19-13-34 0,19 13-37 0,0-7-28 16,0 7-20-16,0 0-6 0,-10 0 0 0,10 0 4 16,0 0 3-16,-11 0 1 0,3 26 1 0,-1-10 2 15,-2 5 6-15,-3 7 65 0,-2 7 17 0,-2 8 11 16,2 9 0-16,-1 7-57 0,2 5 22 0,-4 5 9 16,4 2 3-16,-1 2 4 0,2 1-29 15,-1-5-9-15,1-2-1 0,-2-6 0 0,4-3-4 16,-1-3-7-16,1-4-3 0,1-5 2 0,0-2-9 15,2-4 6-15,0-1-5 0,1-4-18 0,0-2 8 16,0-5-13-16,4-2 8 0,-2-3 11 0,2-4-10 16,0-4 0-16,1-4-10 0,0-2 6 0,1-2 13 15,-1-4 10-15,3-1 4 0,-2-2-5 0,1 0-1 16,-1 0 2-16,2 0 42 0,0 0 62 0,0 0 30 16,0 0 38-16,0 0-2 0,0 0-29 0,0 0-13 15,0-12-45-15,0 12-46 0,0 0-40 0,22-10-23 16,-7 10 3-16,6-14-2 0,8 7 8 0,11-1-6 15,10 0-3-15,9 1 4 0,8 0-5 16,10 2 3-16,8 1 1 0,13 3-8 0,11 1 3 16,10 0-2-16,13 0-15 0,7 20-15 0,16-20-3 15,8 34-1-15,12-13 14 0,10 3 23 0,-1 3 0 16,-2 0 2-16,-7-1 1 0,-3 1-2 0,-6-4 0 16,-11-5 5-16,-13-2-1 0,-14-3 6 0,-15-5-1 15,-14-2 3-15,-14-3 1 0,-17-3-6 0,-15 0-64 16,-13 0-104-16,-15 0-172 0,-8 0-158 0,-12 0-85 15,-5 0-36-15,0 0 19 0,0 0 6 0,-40 0-100 16,10 0-207-16,-7 0 152 0</inkml:trace>
  <inkml:trace contextRef="#ctx0" brushRef="#br0" timeOffset="-199979.47">13398 6592 3387 0,'11'0'41'0,"-11"0"43"16,8 0 51-16,-8-15 48 0,7 15-1 0,-4 0-8 16,-1 0-13-16,0 0-19 0,-1 0-21 15,-1-12-21-15,2 12-34 0,-2 0-29 0,1 0-16 16,-1 0-23-16,0 0-5 0,0 0 0 0,0 0-1 16,0 0 0-16,-18 0 5 0,18 20-1 0,-19-20-4 15,19 18 12-15,-19-5-7 0,19 3 4 0,-14 1 6 16,14 3-6-16,-7 1-61 0,7 3-58 0,0 1-84 15,0-1-98-15,0 2-56 0,0-1-77 0,0-1-72 16,15-1-178-16,-15-1-97 0,14-5 131 0</inkml:trace>
  <inkml:trace contextRef="#ctx0" brushRef="#br0" timeOffset="-199471.47">13555 6716 3270 0,'20'-14'1'0,"0"-1"38"0,0 1 31 16,-4-1 48-16,-1 0 30 0,-1 1-19 0,-3 4-15 16,-2 3-40-16,-3 0-31 0,-1 0-17 0,-3 3-19 15,-1-1-10-15,-1 2 0 0,0 1-6 0,0-1-10 16,0 0-28-16,-31 2-25 0,31-2-29 0,-29 1-18 16,13 1 0-16,-2 1-11 0,-1 0 4 0,0 0 2 15,4 0 12-15,1 0 22 0,0 0 12 0,3 0 23 16,2 19 14-16,1-19 11 0,2 0 17 0,3 12 8 15,3-12 5-15,0 0 13 0,0 10 22 16,0-10 13-16,0 0 17 0,25 9 6 0,-25-9-1 16,23 0 6-16,-23 5-1 0,25-5 8 0,-11 0-3 15,0 0 0-15,-2 0 0 0,0 0-8 0,1 0-1 16,1 0-10-16,-2 0-6 0,-3-17 2 0,1 17-4 16,-4 0 9-16,3-10 3 0,-4 10 1 0,0 0 10 15,-4-8-5-15,1 8 1 0,-1 0-13 0,-1-6-10 16,2 6-14-16,-2 0-14 0,1 0-7 0,-1 0-7 15,0 0-7-15,2 0-9 0,-1 0-2 0,-1 0 2 16,0 0 8-16,2 14 38 0,-2-14 23 0,1 15-5 16,-1-3-1-16,0-1-30 0,0 4-20 15,0-1 2-15,0 2-4 0,0-2 3 0,0 2-6 16,0-2-1-16,0 0 2 0,0 1-1 0,-15 0 5 16,15-1 1-16,0-1-2 0,-17 2-1 0,17-2-1 15,-14-1 1-15,6 1-3 0,8-2-31 0,-15-1-42 16,5 0-53-16,1-1-54 0,-2-1-28 0,3-1-15 15,-2 0-9-15,-3-1-5 0,2-2-6 0,-1 0-26 16,-2-3-58-16,2-1-131 0,-1 0-219 0,1 0 69 16,1-27 114-16</inkml:trace>
  <inkml:trace contextRef="#ctx0" brushRef="#br0" timeOffset="-199047.47">14148 6727 2844 0,'10'0'7'16,"-3"0"0"-16,0 0 11 0,0 0 13 0,-3 0 22 15,0-16 23-15,-4 16 15 0,0 0 9 0,0 0-11 16,0 0-8-16,0 0-26 0,0 0-21 0,0-8-18 16,0 8-13-16,0 0-1 0,0-7-2 0,0 7 0 15,0-6-3-15,0 3 1 0,0-1 2 0,17 1-4 16,-17 0 2-16,0 1-2 0,16-2 0 0,-16 2 1 15,11 2-1-15,-11-3 0 0,0 3-3 16,9 0 1-16,-9 0-1 0,6 0-2 0,-6 0 0 16,3 0 2-16,2 0 5 0,-1 17 4 0,1-17-2 15,1 18-7-15,2-18-29 0,-2 23-26 0,-1-10-14 16,1 2-11-16,-3-1 3 0,-3 0 12 0,0 0 5 16,0-1 8-16,0 0 11 0,-26 0-1 0,26-1-1 15,-31-1-5-15,12-3-3 0,-4 2 1 0,1-2 10 16,-1-2 16-16,0 1 16 0,1-1 8 0,3-2 3 15,6 2 2-15,0-4-1 0,5 2 26 0,8-1 25 16,0-1 19-16,0 0 13 0,0 1-2 0,24-2-9 16,-24 3-13-16,37 0-13 0,-14-1-17 15,5 2-12-15,1-1-4 0,1 2-11 0,1-1-39 16,-2 1-68-16,-1-1-96 0,-1 0-136 0,-4 1-265 16,-1-3-30-16,-5-2 92 0</inkml:trace>
  <inkml:trace contextRef="#ctx0" brushRef="#br0" timeOffset="-198704.47">14652 6873 3443 0,'20'0'-3'16,"-3"0"2"-16,-4 0-1 0,-5 0 1 15,1 0 4-15,-4 0-2 0,-5-13 3 0,3 13-8 16,-3 0 0-16,1 0-5 0,-1 0-4 0,0 0 3 15,0 0 2-15,0 0 4 0,0 0 5 0,0 16 1 16,0-16 0-16,0 16-1 0,-18-16 0 0,18 21 2 16,-13-9-2-16,13-2 3 0,-18 0-7 0,4-1-11 15,0 0-16-15,0-2-17 0,-3 0-16 0,1-2-14 16,-2-1 2-16,1-2 2 0,1-2 12 0,1 0 19 16,-1 0 11-16,5 0 12 0,-1 0 10 0,2 0 8 15,3-23 6-15,2 23-1 0,4-17 0 0,-1 17 3 16,2-19 0-16,0 19 8 0,0-18 9 0,22 8-3 15,-22 1-1-15,23 1-9 0,-23 0-9 16,26 2-3-16,-10-1-6 0,1 1-11 0,-2 3-41 16,4 0-62-16,-2 2-64 0,0 1-85 0,-3 0-122 15,0 0-232-15,-2 0 70 0</inkml:trace>
  <inkml:trace contextRef="#ctx0" brushRef="#br0" timeOffset="-198316.47">15046 6872 2723 0,'6'0'-12'0,"-1"0"5"16,1 0 3-16,-3 0 0 0,2 0 12 0,1 0 1 16,-1-14 18-16,-2 14 21 0,-2 0 14 0,4 0 1 15,-2 0-18-15,3 0-21 0,1-8-16 0,-4 8-8 16,3 0-2-16,-3 0 0 0,2 0-3 0,-2 0-3 15,0 0 0-15,-2 0 0 0,4 0 3 0,-2 0 1 16,-1 0-2-16,-1 0 5 0,2 0-4 0,-3 12 2 16,2-12 1-16,-2 0-3 0,0 9 7 0,0-9-3 15,0 8 2-15,0-8-12 0,0 11-14 0,0-5-11 16,-20 2-16-16,20-2-11 0,0 2-10 0,-19 1-9 16,19 0-12-16,-19 1 6 0,10 1 2 15,-2-1 12-15,0 2 22 0,1-3 17 0,-1 1 23 16,0-1 7-16,3-2 7 0,0 1-3 0,2-4-4 15,-2 1 5-15,5-2 4 0,2-2 13 0,1 2 7 16,0-2 3-16,0 2-4 0,0 0-15 0,25 0 2 16,-25 0-7-16,32 2-3 0,-10 1-19 0,1 1-48 15,3 2-81-15,2-2-130 0,3 0-219 0,-1-1-2 16,-2-1 83-16</inkml:trace>
  <inkml:trace contextRef="#ctx0" brushRef="#br0" timeOffset="-198127.47">15351 6812 3627 0,'33'15'-4'15,"-14"-15"-20"-15,-2 0-28 0,-3 0-3 0,-14 0 2 16,24 0 20-16,-24 0 27 0,13 0 1 0,-13 0 1 16,0 0 2-16,0 17-3 0,0-17 8 0,0 24-4 15,0-9-6-15,0 2-65 0,-19 3-71 0,19 0-68 16,-15 4-82-16,15 0-41 0,-20 2-109 0,20 1-191 15,-13-3 86-15</inkml:trace>
  <inkml:trace contextRef="#ctx0" brushRef="#br0" timeOffset="-197678.47">15767 6874 2426 0,'0'-4'23'0,"0"-2"13"0,0 2 16 0,0 0 30 15,0 1 12-15,14 0 7 0,-14 0 10 0,0-1-4 16,0 2-20-16,0-1-11 0,11 1-22 0,-11 0-25 16,11-1-17-16,-7 1-2 0,2-1-5 15,1 0 1-15,-1 0-3 0,2-1 1 0,-1 1 12 16,1 0 8-16,-2 0 6 0,2 0-2 0,-2 0-15 15,0 2-12-15,1 0-1 0,-4-1-5 0,1 2-3 16,0 0 1-16,-3 0-4 0,2 0 0 0,-1 0 0 16,-2 0 0-16,1 0 3 0,-1 0 5 0,0 18-4 15,0-18-29-15,0 18-17 0,0-7-8 0,0 2-11 16,0 2 9-16,-26 1-2 0,26 0-15 0,-26 0 1 16,7-1 7-16,-1 0 2 0,-3 0 11 0,-2-1 10 15,0-1 6-15,-1-2 9 0,-1-2 14 0,2 0 10 16,2-2 7-16,3-3 8 0,5-1 27 0,2 0 63 15,5-1 57-15,5-2 16 0,3 0-10 16,0 0-51-16,0 0-54 0,30 0-18 0,-12 0-19 16,1 0-15-16,6 0-1 0,-2 0-1 0,5 0-7 15,1 0-48-15,-1 0-57 0,2 0-81 0,-4 0-90 16,2 15-98-16,-3-15-240 0,1 17-10 0,-3-17 97 16</inkml:trace>
  <inkml:trace contextRef="#ctx0" brushRef="#br0" timeOffset="-197195.47">16125 6809 1867 0,'6'-9'5'16,"-1"3"-4"-16,1-1 5 0,-3 3 30 0,2 0 37 15,-2 2 44-15,-1 1 27 0,-1 1-12 0,1 0-22 16,-2 0-27-16,0 0-19 0,0 0-8 0,0 0-2 15,0 0 11-15,0 0 14 0,0 0 20 0,0 0 18 16,0 0 9-16,0 0-2 0,0 0-15 0,0 0-13 16,0 0-22-16,0 0-11 0,0 0-1 0,0 0-11 15,0 0 7-15,0 0 4 0,0 0-1 0,0 0-7 16,0 0-20-16,0 0-20 0,0 0-14 0,0 0-2 16,21 0 0-16,-21 0 4 0,19 0-3 15,-19 0-2-15,15-11-3 0,-15 11-1 0,18 0 1 16,-18 0-1-16,15 0 2 0,-9 0 1 0,0 0-3 15,1 0 1-15,-3 0-4 0,1 0-1 0,-2 0 0 16,-1 0 3-16,-1 0-2 0,-1 15-1 0,0-15-8 16,0 15-20-16,0-15-1 0,-22 20-9 0,22-8-6 15,-21 1 4-15,21 0-2 0,-31 2-7 0,15-2 10 16,-1 2 10-16,0-1 2 0,2-1 13 0,-1 1 9 16,1-2 0-16,1-1 6 0,1-1 6 0,2-1-1 15,2-2 3-15,0-2 6 0,4-1 0 0,0-2 1 16,4 0 9-16,1 0 10 0,0-2-3 0,0 0 1 15,0 0-8-15,20 0-14 0,-20 0 2 16,33 0-4-16,-12 0-2 0,7 0-1 0,5 0-1 16,1 0 2-16,3 23-30 0,2-23-74 0,-2 21-94 15,-1-8-138-15,-7 1-208 0,-1 0-220 0,-8-2 96 16</inkml:trace>
  <inkml:trace contextRef="#ctx0" brushRef="#br0" timeOffset="-196603.47">13727 5896 3176 0,'0'0'32'0,"9"0"32"0,-9 0 31 0,3-17 35 16,-3 17-1-16,6 0-11 0,-4 0-7 0,-2 0-18 16,0 0-23-16,0 0-20 0,0 0-28 0,0 0-23 15,0 0-5-15,0 0-1 0,0 0 2 0,0 0 8 16,-20 0-2-16,20 15 6 0,0-15-2 0,-19 22 1 16,19-10-3-16,-17 5-2 0,17-1 8 0,-15 3-4 15,7 2 1-15,0-1 1 0,2 3-9 0,1 0 8 16,1 1-1-16,0-1-16 0,1 3-62 0,2-4-74 15,-2-2-83-15,3 2-79 0,0-3-35 0,0-2-57 16,0-2-88-16,0-3-225 0,0-5 102 0</inkml:trace>
  <inkml:trace contextRef="#ctx0" brushRef="#br0" timeOffset="-196268.47">13671 5967 3218 0,'17'-10'38'0,"-17"-1"30"0,14 2 42 15,-14-2 38-15,0 0-5 0,11-1-8 0,-11 2-17 16,0 2-17-16,4 0-22 0,-4 0-5 0,0 2-21 16,0 0-18-16,0 1-12 0,0 0-15 0,0 1-7 15,0 0-3-15,0 0-1 0,0 1-1 0,0-1 4 16,21 1-3-16,-21-1 3 0,18-2-3 0,-18 3-8 16,22 0 5-16,-10 0-3 0,2 1 5 15,0 0 0-15,0 2-3 0,2 0 2 0,-4 0-2 16,0 0 7-16,-1 0 14 0,-3 0 6 0,0 0 4 15,-4 0 0-15,3 0-16 0,-6 0-4 0,2 13-11 16,-3-13 4-16,0 0 4 0,0 10 0 0,0-10 6 16,0 14-7-16,-21-4 1 0,21 1 5 0,-21 2 1 15,21 0 5-15,-26 3-8 0,12-2-3 0,0 2 1 16,-1-1-2-16,-1 1 6 0,-1 1-2 0,3 1-1 16,0 0-18-16,3 1-69 0,1-1-80 0,2-1-104 15,-3 1-108-15,5 0-78 0,0 1-167 0,4-2-219 16,-3-1 127-16</inkml:trace>
  <inkml:trace contextRef="#ctx0" brushRef="#br0" timeOffset="-195743.47">14520 5327 3391 0,'0'-5'45'0,"0"1"52"0,0 0 55 16,0-1 58-16,0 0-2 0,0 1-11 15,0 0-29-15,0 2-32 0,0 0-28 0,0 2-31 16,0-2-31-16,0 2-26 0,0 0-24 0,0 0-16 15,0 0 5-15,0 0-1 0,0 0 9 0,0 0 6 16,0 22-2-16,0-22 6 0,-24 29-2 0,8-5 5 16,-1 4 8-16,2 8 6 0,-4 3 40 0,4 8 2 15,-1 2-4-15,2 4-6 0,-1 0-36 0,5 0-10 16,3 0 0-16,-1-1-1 0,0-3-6 0,3 0 8 16,-1-6-5-16,3 1-8 0,0-3-73 0,0-4-43 15,0-3-58-15,0-4-65 0,-2-4-4 0,0-2-54 16,2-4-34-16,2-4-23 0,-4-4 0 0,2-4-19 15,3-4-129-15,0-4-158 0,0 0 80 16</inkml:trace>
  <inkml:trace contextRef="#ctx0" brushRef="#br0" timeOffset="-195343.47">14435 5269 3210 0,'6'-11'0'0,"-2"0"-1"0,0 4 4 16,-1 3 16-16,0-1 34 0,0 3 35 0,-3 1 33 16,2-1 7-16,0 2-27 0,-1 0-33 15,2-1-36-15,0 0-26 0,2-1-7 0,3 1 1 16,-1-2-3-16,3 0 4 0,2 1 0 0,1-2-6 16,1 1 3-16,1 0 0 0,4 0-2 0,-2 0 4 15,1-2 12-15,1 2 17 0,-2 0 19 0,-3 0 14 16,1 1 2-16,-4 0-9 0,0 0-12 0,-5 2-13 15,1 0-14-15,-4 0-14 0,0 0-8 0,-2 0-1 16,1 0-3-16,-2 0 3 0,0 0 6 0,0 18 3 16,0-18 8-16,0 23 32 0,0-6 14 0,0 1 5 15,0 6 31-15,0 4-20 0,0 4 16 0,0 4 25 16,-23 3-17-16,23 5-1 0,-21 0-28 0,7 5-29 16,-1 0-13-16,-1 1-7 0,1-3-6 15,-5-1 5-15,1 0-12 0,-1-5 1 0,0 0 5 16,-2-4-10-16,2-2 4 0,0-2-3 0,1-2-4 15,4-3-79-15,-1-3-66 0,2-1-85 0,5-2-101 16,0-1-27-16,1-5-78 0,2 0-81 0,1-3-177 16,4-2-131-16,1-1 142 0</inkml:trace>
  <inkml:trace contextRef="#ctx0" brushRef="#br0" timeOffset="-194679.47">15396 5053 2999 0,'4'-10'44'15,"-3"1"47"-15,2 0 52 0,-1 1 51 0,1 0 0 16,0 0 4-16,-2 4-16 0,1-1-17 0,-2 2-24 16,0 1-41-16,0 1-35 0,0 1-31 0,0 0-25 15,0 0-16-15,0 0-3 0,0 0-8 0,0 0 4 16,0 0 7-16,0 0-1 0,-22 21 4 0,22-21 3 16,-23 26 1-16,8-9 6 0,-2 5 44 0,-2 5 10 15,-3 3 6-15,2 8 13 0,0 4-7 0,1 9-4 16,-1 9-6-16,0 5-15 0,4 6-31 0,-1 2-7 15,3 4 2-15,2 0-5 0,3-1 3 16,-1-7-8-16,3-2 6 0,2-5-3 0,0-5-64 16,1-2-39-16,1-4-69 0,1-2-63 0,1-1-9 15,-1-2-45-15,2-2-40 0,-2-4-40 0,2-3-46 16,0-3-79-16,0-5-188 0,0-8 8 0,0-9 116 16</inkml:trace>
  <inkml:trace contextRef="#ctx0" brushRef="#br0" timeOffset="-194096.47">15435 5116 3115 0,'2'0'16'0,"-2"0"9"15,0 0 11-15,0 0 6 0,0 0 0 0,0-16 17 16,0 16 16-16,0 0 9 0,0-17-7 0,0 17-23 16,0-14-17-16,-20 14-8 0,20-16-6 15,0 16-4-15,0-12-4 0,0 6-9 0,0 0-9 16,0 2 1-16,0-2-8 0,0 2 2 0,18-1-1 15,-18 0 0-15,28 1 1 0,-9-1-1 0,2 1 4 16,4-2-1-16,3 2 2 0,-2 0 0 0,4 0 2 16,-4 0 11-16,-2 2 24 0,-6 0 21 0,1 0 17 15,-7 0 7-15,-4 2-16 0,-2 0-17 0,-3 0-23 16,-3 0-18-16,0 0-15 0,3 0 0 0,-3 0 5 16,0 0 3-16,0 0 44 0,0 0 27 0,0 23 22 15,-20-23 20-15,20 24-12 0,-20-8-18 16,6 1-12-16,-1 4 4 0,-4 2-8 0,-1 1 5 0,-2 5-10 15,3 1-16-15,-2 2 23 0,2 6 2 16,1 5-1-16,-1 4 2 0,3 6-29 0,1 4-9 16,1 4 69-16,3 1 7 0,2 4 6 0,3-2 7 15,-1-1-53-15,4-3 4 0,2-1 3 0,1-3 21 16,0-2-10-16,0-1-10 0,0-6 0 0,0 0-42 16,0-2 5-16,0 0-12 0,0-4-12 0,0-1-6 15,0-3-5-15,0-3-3 0,-22-4 1 0,22-5 10 16,0-5-5-16,-17-3 6 0,17-5-9 0,0-4 0 15,-11-3-108-15,11-1-109 0,0-3-130 0,0-1-133 16,-8 0-45-16,8 0-148 0,0 0-286 0,-6-19-160 16,5 19 153-16</inkml:trace>
  <inkml:trace contextRef="#ctx0" brushRef="#br0" timeOffset="-193012.47">16009 5637 3022 0,'0'-3'62'15,"0"0"61"-15,0 2 64 0,0-1 67 0,0 1 3 16,0 1-6-16,0-1-22 0,0-1-35 0,0 2-43 16,0 0-47-16,0-1-45 0,0 1-33 0,0 0-29 15,0 0-13-15,0 0-3 0,0 0 0 0,0 0 7 16,0 16 0-16,0-16 6 0,0 25 4 0,0-6 0 15,-22 3 13-15,22 8 18 0,-20 3 17 0,20 5 12 16,-25 2 4-16,14 4-12 0,-1 0-21 0,3 1-13 16,-1 1-10-16,-1 0 2 0,4 1 0 15,0 0 9-15,1-1-3 0,-1 2-7 0,-1-4 2 16,2 3-9-16,-1-5-1 0,1-2 3 0,2-4-95 16,-4-3-30-16,3-6-68 0,-1-4-81 0,1-4 12 15,2-4-69-15,0-4-29 0,2-4-31 0,-3-1-33 16,1-3-68-16,2-3-256 0,1 0 105 0</inkml:trace>
  <inkml:trace contextRef="#ctx0" brushRef="#br0" timeOffset="-192539.47">16049 5768 2999 0,'3'-9'37'0,"-1"2"28"0,-1 0 44 16,1 1 46-16,1 2 18 0,0-1 21 0,-3 2 5 16,2 1-16-16,-2 0-30 0,0 1-32 0,0 1-30 15,0 0-14-15,0-1-12 0,0 1-8 0,0-1-17 16,0-1-16-16,0 1-13 0,0-1-6 0,0-3-4 16,14 2-3-16,-14-2-2 0,18 0-5 0,-7-1-1 15,3 0 2-15,3 1 2 0,5 2-3 0,3-1 1 16,-2 2 1-16,3 2 1 0,2 0 2 0,-6 0 3 15,3 0-3-15,-2 0 7 0,-5 0 3 16,-2 0-6-16,-5 14 4 0,0-14-12 0,-5 0 0 16,-3 0-2-16,-1 0-2 0,-2 10 6 0,0-10 3 15,0 13 2-15,0-3 3 0,0 3 62 0,-25 4 6 16,25 3 14-16,-20 4 22 0,20 2-39 0,-27 2 21 16,10 2 11-16,2 2-12 0,-1 3-18 0,-1 0 7 15,2 3 32-15,-1 3-3 0,-3 3 15 0,6 1-31 16,-1 4-53-16,-3 1-8 0,1 1-10 0,2 0-5 15,0-4-3-15,0 0 0 0,2-3-8 0,-2-4 6 16,1-7-2-16,3-3 5 0,-1-7-4 0,1-2 1 16,3-5 0-16,-1-3-13 0,3-3 13 15,1-3-4-15,0-2 0 0,1-2-16 0,2-1-124 16,-1-2-105-16,2 0-114 0,0 0-113 0,0 0-75 16,0 0-113-16,-1 0-252 0,1 0-121 0,0 0 192 15</inkml:trace>
  <inkml:trace contextRef="#ctx0" brushRef="#br0" timeOffset="-184713.47">13883 5836 1076 0,'0'0'31'0,"0"0"22"15,0 0 8-15,0 0-1 0,0-1-31 0,0 1-16 16,0 0-13-16,0 0 4 0,0 0 17 0,0 0 12 15,0 0 25-15,0 0 26 0,0 0 5 0,0 0 14 16,0 0 5-16,0 0 1 0,0 0 13 0,0 0 7 16,0 0 3-16,0 0 9 0,0 0-3 0,0 0 5 15,0 0 12-15,0 0-1 0,0 0 4 0,0 0-7 16,0 0-17-16,0 0-15 0,0 0-15 0,0 0-15 16,0 0-7-16,0 0-3 0,0 0-6 0,0 0 2 15,0 0 0-15,0 0-4 0,0 0 2 0,0 0-11 16,0 0-7-16,0 0-3 0,0 0-10 0,0 0 1 15,0 0 1-15,0 0-4 0,0 0-3 16,0 0 8-16,0 0-5 0,0 0 5 0,0 0 3 16,0 0-6-16,0 0-3 0,0 0-13 0,0 0-1 15,0 0-16-15,0 0-1 0,0 0-2 0,0 0-8 16,0 0 1-16,0 0 0 0,0 0-3 0,0 0 0 16,0 0-1-16,0 0 0 0,0 18 6 0,0-18 2 15,0 13-2-15,-14-13-3 0,14 20 1 0,0-6 3 16,-12 1 3-16,12 2-2 0,-12 1-2 0,5-1 3 15,1 4-5-15,1 0 4 0,-1 0 5 0,0 3-10 16,0 0 1-16,0-1 5 0,1 1-15 0,-1 2 18 16,1-5 1-16,-1 3-8 0,-2-1 9 15,0-1-18-15,2-2 5 0,0-2 6 0,0 2 4 16,0-2 2-16,-1 0-5 0,3-3-4 0,1 0 9 16,-2-3 65-16,2 0 18 0,0-5-8 0,1 1-12 15,1-2-58-15,-1-3-17 0,2-2 18 0,-1 2 20 16,1-3 29-16,0 0 12 0,0 0 2 0,0 0-27 15,0 0-22-15,0 0-14 0,0 0-8 0,0 0-108 16,0 0-128-16,0 0-178 0,0 0-197 0,0-13-129 16,0 13-256-16,18-11-44 0,-18 11 198 0</inkml:trace>
  <inkml:trace contextRef="#ctx0" brushRef="#br0" timeOffset="-68524.61">13229 10626 926 0,'0'0'4'0,"0"0"1"16,0 0 0-16,0 0-1 0,0 0-4 0,0 0 3 15,0 0-3-15,0 0-11 0,0 0 7 16,0 0 0-16,12 0-3 0,-12 0 13 0,0 0-10 16,0 0-7-16,0 0 6 0,11 0 1 0,-11 13 30 15,0-13 43-15,0 0 25 0,5 0 26 0,-5 0 4 16,0 0-15-16,0 0 5 0,0 0 3 0,0 0-4 15,0 0 5-15,0 0-5 0,0 0-5 0,0 0-6 16,0 0-2-16,0 8-7 0,0-8-13 0,0 0-13 16,0 0-11-16,0 0-8 0,0 0 3 0,0 0 0 15,0 0 1-15,0 0 6 0,0 0-4 0,0 0 3 16,0 0-5-16,0 0-2 0,0 0-6 0,0 0 2 16,0 0 6-16,0 0 7 0,0 0 12 0,-11 0 7 15,11 0 3-15,0 0-9 0,0 0-8 16,0 0-9-16,0 0-12 0,0 0-8 0,0 0-8 15,0 0-12-15,0 0-7 0,0 0 0 0,0 0-3 16,0 0-2-16,0 0 1 0,0 0-7 0,0 0 2 16,0 0 0-16,0 0-1 0,0 0 5 0,0 0-2 15,0 0 4-15,0 0 5 0,0 0 19 0,0 0 10 16,0 0 8-16,0 0 1 0,0 0-7 0,0 0-2 16,0 0-1-16,0 0 3 0,0 0-6 0,0 0-6 15,0 0 0-15,0 0-8 0,0 0-4 0,0 0 4 16,0 0-1-16,0 0 5 0,0 0-3 0,0 0 2 15,11 0 0-15,-11 0-4 0,0 0 1 16,15 0-11-16,-5 0 9 0,4 0 9 0,4 0 7 16,4 0 14-16,7 8-10 0,4-8-8 0,7 0-8 15,7 7-13-15,2-7 1 0,10 0-10 0,8 5 4 16,11-5-5-16,10 2-9 0,11 0 10 0,13 2-10 16,9-2 5-16,9 3 6 0,8-1-11 0,5 2 10 15,5-1-10-15,4 1 4 0,2 2-1 0,-1-1 4 16,1 2 2-16,1 0 0 0,-2-1 7 0,-2 0-14 15,-3 4 9-15,-2-1-1 0,-3 0-1 0,-7-2 13 16,-9 2-6-16,-3-1-5 0,-4 2 1 0,-12 0-6 16,-4-1 3-16,-8-3 9 0,-7 2 9 0,-6-3 11 15,-2-1-2-15,-8-2-1 0,-8-1-10 16,-14 0-9-16,-4-3 6 0,-13 0-7 0,-9 0-28 16,-7 0-67-16,-8 0-100 0,-6 0-137 0,-4 0-111 15,0 0-95-15,-22 0-122 0,4 0-245 0,-5 0 137 16</inkml:trace>
  <inkml:trace contextRef="#ctx0" brushRef="#br0" timeOffset="-67011.61">13538 11340 2426 0,'0'3'17'0,"0"-3"-1"16,0 0 3-16,0 2 3 0,0-2 1 0,0 0 29 15,0 0 19-15,0 0 28 0,0 0 19 0,0 0 9 16,0 0 6-16,0 0-4 0,0 0-18 0,0 0-30 16,0 0-15-16,0 0-21 0,0 0-4 0,0 0 10 15,0 0-2-15,0 0 11 0,0 0-4 0,0 0 0 16,0 0 0-16,0 0-6 0,0 0 2 0,0 0-3 15,0 0-10-15,0 0-3 0,0 0-10 16,0 0 6-16,0 0 10 0,14 0-3 0,-14 0-2 16,0 0-17-16,12 0-7 0,-1 0 4 0,3 0 18 15,1 0 16-15,5 0 7 0,2 0 7 0,3 0-15 16,4 0-9-16,5 0-14 0,4 0-14 0,7 0-4 16,7 0-6-16,12-12 2 0,9 12 5 0,12 0 12 15,10 0 10-15,10 0-4 0,7 0-4 0,10 0-14 16,13 0-13-16,8 0 2 0,12 0-4 0,6 21 1 15,2-21-5-15,1 20 8 0,3-20 2 0,-4 23 2 16,-6-12 5-16,-7-1-10 0,-12-2 21 0,-12-1 36 16,-13-7 35-16,-12 11 36 0,-13-11 22 0,-17 2-1 15,-15-2 8-15,-14 0-29 0,-12 0-38 16,-10 0-46-16,-8 0-37 0,-6 0-10 0,-3 0-12 16,-3 0-54-16,0 0-78 0,0-11-90 0,0 11-72 15,0 0-40-15,0 0-70 0,-23 0-66 0,23 0-102 16,-36 0-268-16,16 0-37 0,-9 0 162 0</inkml:trace>
  <inkml:trace contextRef="#ctx0" brushRef="#br0" timeOffset="-65339.61">17567 10476 2307 0,'0'0'18'0,"0"0"1"0,0 0-3 16,0 0 3-16,0 0-20 0,0 0 16 0,0 0 44 16,0 0 20-16,0 0 33 0,0 0 11 0,0 0-16 15,0 0-5-15,0 0-12 0,0 0-12 16,0 0-10-16,0 0-13 0,0 0-1 0,0 0 4 16,0 0 11-16,0 0 26 0,0 0 13 0,0 0 5 15,0 0 7-15,0 0 2 0,0 0-20 0,0 0-24 16,11 0-35-16,-11 0-31 0,20 0-13 0,-6 0-2 15,6 0 7-15,3 0-8 0,7-20 3 0,7 20 6 16,3-12 2-16,5 12 14 0,8-9 23 0,4 9 10 16,4 0 0-16,13 0-7 0,4 0-23 0,5 0-18 15,9 0-7-15,9 0-3 0,-1 0 2 0,9 0 7 16,-4 20 29-16,-1-20 20 0,-3 13-1 0,-10-13 5 16,-10 11-2-16,-8-11-11 0,-8 0 2 0,-14 0-5 15,-7 0-30-15,-10 0 1 0,-8 0-7 16,-9 0-1-16,-4 0 2 0,-6 0-4 0,-4 0-7 15,1 0-39-15,-4 0-72 0,0 0-69 0,0 0-74 16,0 0-78-16,-31 0-44 0,12 0-56 0,-3 0-67 16,-7 0-170-16,-2 18-64 0,-6-18 122 0</inkml:trace>
  <inkml:trace contextRef="#ctx0" brushRef="#br0" timeOffset="-62628.6">17384 11151 2797 0,'0'0'10'0,"0"0"16"0,0 5 36 16,0-5 31-16,0 0 26 0,0 0 16 0,0 0 4 15,0 0 2-15,0 0 5 0,0 0-9 0,0 0-12 16,0 0-20-16,0 0-24 0,0 0-18 0,0 0-10 16,0 0 1-16,0 0 1 0,0 0 11 0,0 0-19 15,0 0-16-15,20 0-14 0,-4 0-22 0,7-11 8 16,6 11 4-16,9 0 24 0,10 0 20 15,6 0 3-15,11-6 20 0,6 6-7 0,10 0 15 16,4 0 16-16,7 0-1 0,4 0-8 0,6 0-29 16,11 0-30-16,0 0-30 0,4 0-3 0,2 0-4 15,2 16 4-15,0-16 4 0,-3 13-4 0,-11-13 5 16,-5 18-5-16,-10-18 7 0,-12 14-4 0,-13-14 1 16,-13 0 3-16,-11 9-4 0,-11-9-3 0,-12 0-12 15,-8 0-102-15,-4 0-106 0,-5 0-74 0,-3 0-63 16,0 8-37-16,-28-2-36 0,8 5-118 0,-3 2-382 15,-12 0 137-15</inkml:trace>
  <inkml:trace contextRef="#ctx0" brushRef="#br0" timeOffset="-53756.61">18517 11281 3182 0,'0'-3'51'0,"0"2"13"0,0-1 22 0,0 0 24 0,0-1-36 16,0 3 9-16,17 0 1 0,-17-2-6 0,0 2 2 15,0 0-1-15,0 0-12 0,0 0-10 16,0 0-15-16,0 0-18 0,0 0 51 0,0 0 20 15,0 0-4-15,0 21 7 0,0-21-62 0,-17 24-24 16,17-9 14-16,0 2 7 0,-14 3 16 0,14 0 1 16,0 1-8-16,0 1-6 0,-6 2-10 0,6-1 4 15,0 3-11-15,0-3-5 0,0 1-5 0,0 1-7 16,0-3 3-16,0-1-4 0,0-2 1 0,0-5-3 16,0 0-14-16,0-4-48 0,0-2-60 0,0-1-66 15,0-2-55-15,-20 0-44 0,20 0-48 0,-14-3-55 16,14-1-86-16,-23-1-248 0,9 0-47 0,-2 0 124 15</inkml:trace>
  <inkml:trace contextRef="#ctx0" brushRef="#br0" timeOffset="-53356.61">18514 11339 2905 0,'0'0'24'16,"0"0"18"-16,0 14 32 0,0-14 27 0,14 0-1 15,-14 0 12-15,0 0-3 0,0 0-4 0,0 0-7 16,0 0-6-16,0 0-10 0,0 0-9 0,0 0-19 15,0 0-20-15,0 0 4 0,0 9 38 0,0-9 17 16,0 9 4-16,0 0-8 0,19 1-42 0,-19 3-18 16,23 2-6-16,-9 1-7 0,3 2 0 0,0-1 10 15,0 1 2-15,0-1-7 0,0 0-8 0,-1 0-6 16,-2 0-3-16,0-1-2 0,-5-4-1 0,-1 0 0 16,-2-2 1-16,-1-3 3 0,1-1 1 0,-6-2-9 15,3-2 2-15,-3-1 0 0,0-1-1 16,0 0-31-16,0 0-50 0,0 0-54 0,0 0-72 15,0 0-52-15,0 0-47 0,0 0-54 0,0 0-46 16,0 0-99-16,0 0-262 0,0 0 107 0</inkml:trace>
  <inkml:trace contextRef="#ctx0" brushRef="#br0" timeOffset="-52763.61">18686 11281 2710 0,'0'-4'58'0,"0"3"31"0,-1 0 36 15,1-1 39-15,0 1-14 0,0 0 16 0,0 1 12 16,0-1 1-16,0 1-14 0,0 0-27 0,0 0-27 16,0 0-16-16,0 0-18 0,0 0-5 0,0 0-10 15,0 0-17-15,0 0-4 0,0 0-7 0,0 0-4 16,0 0 1-16,0 0 0 0,0 0 3 0,0 0-10 15,0 0 0-15,0 0-10 0,0 0-8 0,0 0 7 16,0 0-11-16,0 0 5 0,0 0-14 0,0 0-48 16,0 0-30-16,0 0-46 0,0 0-32 0,0 0-15 15,-16 0-41-15,16 0-34 0,-22 0-30 16,7 0 2-16,4 0 44 0,-4 0 45 0,4 0 70 16,3 0 58-16,-1 0 28 0,9 0 29 0,-13 0 7 15,13 0-1-15,-4 15 6 0,4-15 14 0,0 0 27 16,-3 0 36-16,3 0 30 0,0 0 26 0,0 0 14 15,0 0 3-15,0 0 9 0,0 0 7 0,0 0 0 16,0 0-2-16,0 0-7 0,0 0-18 0,0 0-11 16,0 0-7-16,0 0-3 0,0 0 6 0,0 0-5 15,0 0 3-15,0 0-10 0,0 0-11 0,0 0-19 16,0 0-18-16,0 0-19 0,0 0-22 0,0 0-1 16,0 0-11-16,0 0-12 0,26 0 8 0,-26 0-4 15,31 21 8-15,-8-21 28 0,0 24 1 16,8-9 9-16,-1 3 2 0,4 3-21 0,3 1 1 15,0 1 1-15,1 2 5 0,-1 2 9 0,6-2 1 16,-6 1-9-16,1-1-13 0,-6 0-17 0,-1-2-8 16,-6-3-2-16,-3-4-5 0,-5-2 3 0,-3-4-2 15,-8-2 1-15,2-4 5 0,-5-1 0 0,-3-2 0 16,0-1 2-16,0 0-1 0,0 0 6 0,0 0 1 16,0 0-61-16,0 0-77 0,0 0-106 0,0 0-99 15,-14 0-65-15,14 0-97 0,-20 0-141 0,7-16-294 16,2 16-165-16,-6-16 176 0</inkml:trace>
  <inkml:trace contextRef="#ctx0" brushRef="#br0" timeOffset="-51607.61">18505 11330 2319 0,'0'0'41'16,"0"0"35"-16,0-11 47 0,9 11 56 0,-9 0 17 16,3 0 24-16,-3-10 7 0,3 10-8 0,-3 0-11 15,0 0-22-15,0 0-12 0,0 0-13 0,3 0-18 16,-3 0-4-16,0 0-10 0,0 0-11 0,0 0 12 16,0 0-3-16,0 0 61 0,0 0 52 0,0 0 22 15,-20 0 26-15,20 0-56 0,-23 0-47 0,9 0-33 16,-4 0-18-16,-4 0 1 0,2 0 1 0,-4 17-11 15,1-17-34-15,-3 11-30 0,1-11-27 16,-1 19-18-16,-4-8-3 0,2 1-8 0,0 2-4 16,-1 2 3-16,3 3 2 0,-2 1 0 0,1 4 6 15,1 2-7-15,1 0 0 0,-1 3-2 0,1 0-1 16,5-2 2-16,0-1-4 0,4 0 3 0,2 0-1 16,2-5-3-16,1-2 0 0,5-4 0 0,1-2-10 15,-1-3-3-15,6-2-14 0,-3-5-17 0,1-1-21 16,2-2-46-16,0 0-104 0,0 0-181 0,0 0-166 15,0 0-88-15,0-22-48 0,20 22 5 0,-20-18-36 16,19 18-359-16,-4-18 167 0</inkml:trace>
  <inkml:trace contextRef="#ctx0" brushRef="#br0" timeOffset="-49983.61">20344 10509 2640 0,'-4'16'18'0,"0"-16"3"0,4 0 4 0,0 0 29 15,0 0 12-15,0 0 33 0,0 0 33 16,0 0 12-16,0 0 10 0,0 9 2 0,0-9-4 16,0 0-17-16,0 0-18 0,0 0-21 0,0 0-21 15,0 0-12-15,0 0-14 0,0 0-5 0,0 0-3 16,0 0 3-16,0 0 7 0,0 0 0 0,14 0-4 16,-14 4-9-16,11-4-15 0,1 3-4 0,8-1 5 15,3 1 20-15,5 0 10 0,10 0 5 0,5-1-2 16,5 2-25-16,5-2 0 0,9 0 13 0,1-1 11 15,10-1 20-15,6 0 24 0,5 0 5 0,7 0 24 16,7 0 29-16,3 0-1 0,3 0-30 0,4-16-51 16,2 16-60-16,2 0-36 0,3 0 50 0,-1 0 67 15,4 0 34-15,-6 0 25 0,-5 0-35 16,-5 0-47-16,-9 0-11 0,-8 0-8 0,-18 0 1 16,-13 13-6-16,-6-13-9 0,-15 0-15 0,-8 0-15 15,-10 0-10-15,-4 0-6 0,-6 0-5 0,-1 0-34 16,-4 0-110-16,0 0-174 0,0 0-76 0,0 0-87 15,0 0-25-15,-20 0-3 0,20 16-125 0,-28-16-156 16,5 18-226-16,-6-18 178 0</inkml:trace>
  <inkml:trace contextRef="#ctx0" brushRef="#br0" timeOffset="-49187.61">19999 11127 2769 0,'-3'11'5'0,"0"-11"1"15,3 0 7-15,0 6 28 0,0-6 30 0,0 0 32 16,0 0 28-16,0 2 11 0,0-2 5 0,0 0 8 16,0 0-2-16,0 2-10 0,0-2-14 0,0 1-10 15,0-1-6-15,0 0-8 0,0 0 6 0,0 0 2 16,0 0 6-16,0 0 21 0,0 0-4 0,0 0-5 16,0 0-5-16,0 0-16 0,0 0 5 0,0 0 13 15,0 0 3-15,0 0 17 0,0 0-10 16,0 0-34-16,20 0-33 0,-20 0-37 0,30 0-22 15,-5 0 3-15,7 0 24 0,8 0 18 0,12 0 6 16,11 0 2-16,9 0-17 0,11-11-7 0,6 11 11 16,8 0 8-16,13-11 1 0,8 11-22 0,11 0-21 15,17 0-21-15,7 0-10 0,7 0 20 0,12 0 53 16,3 18 30-16,2-18 23 0,-4 19 8 0,-8-19-31 16,-16 19-14-16,-13-19 7 0,-17 11 8 0,-12-11 7 15,-18 0 15-15,-12 0 10 0,-18 0 6 0,-8 0-19 16,-13 0-30-16,-9 0-36 0,-10 0-35 0,-4-15-9 15,-6 15 0-15,-4 0 0 0,-3 0 0 16,-2 0-17-16,0 0-71 0,0 0-94 0,0-9-120 16,0 9-133-16,0 0-129 0,-19 0-87 0,19 0-22 15,-19 0-28-15,7 0 9 0,-7 0-43 0,-1 15-263 16,0-15 103-16,-2 0 191 0</inkml:trace>
  <inkml:trace contextRef="#ctx0" brushRef="#br0" timeOffset="-47684.61">22759 10105 2955 0,'-17'9'62'15,"17"-1"12"-15,0-3 38 0,0 0 36 0,-9-3-9 16,9-2 40-16,0 0 25 0,0 0 20 0,0 0 0 16,0 0 12-16,0 0 9 0,0 0-5 0,0 0-6 15,15 0-26-15,-15-21-67 0,0 7-33 16,0-9-7-16,14-4-12 0,-14-8 29 0,8-7 16 15,-8-6-36-15,6-8-18 0,-6-6-31 0,8-7-33 16,-2-9-7-16,0-12-14 0,2-13 5 0,0-10 3 16,3-10-1-16,1-8 2 0,-1-11-16 0,0-9-1 15,0-9 100-15,-5 4 19 0,1 7 27 0,0 4 15 16,-3 6-85-16,1 5-15 0,0 8-16 0,1 9-17 16,0 10 17-16,6 6 33 0,1 7 12 0,2 4 5 15,2 7-27-15,4 7-23 0,-3 8-11 0,1 8-6 16,-2 7-1-16,-2 5-7 0,-4 5-6 0,0 5 6 15,-5 1-7-15,-3 5-2 0,-1 4-24 16,-2 3-41-16,0 3-59 0,0 4-80 0,0 3-85 16,-19 2-128-16,19 5-68 0,0-1-36 0,-15 5-9 15,15 1 26-15,0 3 2 0,-13 0 8 0,13 0-17 16,-9 0-89-16,9 0-140 0,-9 23 107 0</inkml:trace>
  <inkml:trace contextRef="#ctx0" brushRef="#br0" timeOffset="-47308.61">22961 6727 3806 0,'-4'0'10'0,"1"0"5"16,3 0 10-16,0 0 3 0,0 0 7 0,0 0 11 15,0 0 11-15,0 0 17 0,0 0 8 16,0 0 16-16,0 0-4 0,0 0-6 0,0 0-20 16,-20 15-26-16,20-15-17 0,-20 25-11 0,20-10-7 15,-23 3-6-15,6 1-3 0,3-1 0 0,0 2 5 16,-2 1-1-16,2-3 5 0,5 1-4 0,-2-1-4 15,2-3 3-15,1 0-3 0,0-3 8 0,4-1 1 16,1-2 19-16,-2-3 109 0,2-2 119 0,0-2 146 16,3-2 65-16,0 0-87 0,0 0-128 0,0-19-149 15,0 19-85-15,20-30-23 0,-20 9 5 0,26-4-2 16,-9-4 0-16,4-3 6 0,2 0 17 0,0-1 53 16,2-1 17-16,1 0 36 0,-1 2 5 0,-2 1-36 15,1 4-13-15,-3 0-36 0,-1 4-30 16,2 3-18-16,-3 5-4 0,-2 3-9 0,0 4-1 15,-3 4-2-15,0 2-11 0,0 2-2 0,0 0-12 16,0 24-20-16,-1-5-32 0,5 6-42 0,0 6-62 16,1 5-51-16,2 5-81 0,1 3-74 0,-3 2-20 15,1 2-18-15,-3 0 5 0,-3 1-23 0,-5 2-72 16,2 1-143-16,-6 2-263 0,1-2 149 0</inkml:trace>
  <inkml:trace contextRef="#ctx0" brushRef="#br0" timeOffset="-46147.61">22776 3467 4006 0,'3'3'38'0,"0"0"42"15,0-1 36-15,-1-2 18 0,-1 0-23 0,1 0-30 16,-2 0-21-16,0 0-21 0,0 0-11 0,0 0-13 16,0 0-22-16,0 0 12 0,0 0 32 0,0 0 5 15,0 20 19-15,0-5-8 0,-15 4-38 0,15 5-3 16,0 5-7-16,-16 4-2 0,16 2 4 0,-20 5-7 15,11-1-1-15,1 3-1 0,-3-2 2 0,5-2 2 16,0-4-5-16,-4 0-1 0,6-4 2 0,-3-3 3 16,6-4 1-16,-2-4 5 0,0-4-4 0,1-3 4 15,1-3 10-15,-3-4 1 0,4-1 27 16,0-2 76-16,0-2 6 0,0 0 0 0,0 0-44 16,0-26-70-16,0 8-10 0,0-4-8 0,22-7 16 15,-22-5-13-15,0-6-1 0,16-3-4 0,-16-2 4 16,12-4-1-16,-12 1-8 0,12 2 16 0,-12 3-1 15,13 4 5-15,-4 2 7 0,0 5-18 0,-1 4 2 16,-2 4 16-16,-1 4 38 0,3 3 28 0,0 3 0 16,-4 3-11-16,-1 2-45 0,2 3-33 0,0 2-9 15,-2 3-12-15,0 0-5 0,1 1 1 0,0 0 0 16,2 0 1-16,2 23 10 0,-1-7 12 0,4 2 12 16,2 5 5-16,0 9-6 0,0 3 5 0,1 6-12 15,0 1-3-15,-2 2 7 0,-4 1-11 16,1 1 0-16,-3-2-3 0,1-4-30 0,-3-4-20 15,-1-4-14-15,-3-5-13 0,0-4 9 0,0-4 22 16,0-5 14-16,0-4 30 0,0-3 17 0,0-3 17 16,0-4 6-16,0 0-5 0,0 0-1 0,0 0-6 15,0-21-3-15,0 21-1 0,0-34-5 0,-10 8 6 16,10-5 1-16,0-5-6 0,-10-4 6 0,10-3-5 16,0-2-3-16,-6-2 11 0,6 5 8 0,0-1 2 15,0 5 24-15,0 1 17 0,0 5 13 0,25 3 5 16,-25 4-23-16,22 5-17 0,-8 0-12 0,1 3-12 15,2 2 0-15,-3 3-12 0,3 3-23 16,-1 2-13-16,-1 2-2 0,-3 3-2 0,2 2 16 16,-1 0 3-16,-2 0 4 0,1 26 6 0,-1-9-5 15,0 7 9-15,-2 2-5 0,0 6-55 0,-1 7-36 16,0 5-54-16,-5 4-47 0,-1 4 2 0,-2 2-20 16,0 0-27-16,0 2-29 0,-21-1-53 0,21-5-60 15,-23-2-65-15,23-5-160 0,-26-5-169 0,12-5 117 16</inkml:trace>
  <inkml:trace contextRef="#ctx0" brushRef="#br0" timeOffset="-45807.61">23409 3624 4201 0,'21'-21'39'0,"-1"-1"70"15,-2 2 58-15,-3 1 50 0,1 4 22 0,-3 1-4 16,-3 7 11-16,-4 2-12 0,-3 2-41 0,-1 2-67 15,-2 0-79-15,0 1-43 0,0 0-32 0,0 0-4 16,0 0 0-16,0 0 11 0,0 0 8 0,0 0-3 16,-16 21 18-16,16-6-7 0,0 4 3 0,-20 3 8 15,20 6-12-15,-17 2-4 0,17 6 12 0,-16 1 2 16,16-2-2-16,-14 2 6 0,7-2-10 0,2-1-6 16,2-2 10-16,-2-2-5 0,2-2-1 0,2-5 11 15,-1 0-7-15,2-3 11 0,0-3-7 16,0-2-4-16,0-1 7 0,0-2-3 0,0-2 11 15,22-1-1-15,-22 0-3 0,22-2 4 0,-7-1-8 16,1 1 0-16,1-2-3 0,1-1-54 0,2-1-42 16,2 0-85-16,-3-1-82 0,4-1-36 0,-6 0-56 15,3 0-43-15,-1-1-51 0,-1 1-57 0,2 0-76 16,-1 0-147-16,0-1-73 0,1 0 143 0</inkml:trace>
  <inkml:trace contextRef="#ctx0" brushRef="#br0" timeOffset="-44619.61">23985 3667 3007 0,'0'-9'70'0,"0"1"58"0,0 1 66 16,0 3 49-16,16-1-27 0,-16 1-29 0,0 0-43 15,0 2-34-15,0 2-37 0,0 0-29 0,0 0-28 16,12 0-18-16,-12 0-5 0,0 0 2 0,0 17 3 16,0-17 5-16,0 29 3 0,0-8 2 0,0 5-4 15,-20 5 3-15,20 0-5 0,0 3-1 16,0 1 1-16,-11-1-4 0,11 0 1 0,0-3 2 16,0-1 2-16,0-1 3 0,0-4-5 0,0-3 0 15,-6-3-1-15,6-4-1 0,-5-2 9 0,4-5 1 16,-2-2 8-16,0-2 3 0,1-1 5 0,1-3 0 15,-3 0-6-15,1 0-6 0,3-22-14 0,-3 6 0 16,2-5 1-16,-1-6-2 0,1-6 5 0,-3-8-5 16,3-4-4-16,1-5 3 0,0-4 4 0,0-3 4 15,0 2 7-15,0 2-8 0,19 4-2 0,-19 5 11 16,17 4 14-16,-17 6 20 0,21 7 15 0,-21 6-3 16,22 3-11-16,-22 3-17 0,19 5-14 0,-19 2-11 15,15 4-14-15,-15 2-5 0,12 1-6 16,-7 1 1-16,1 0 1 0,1 0 0 0,0 18 8 15,3-18 5-15,0 31 9 0,1-7 3 0,2 5-9 16,-1 6 0-16,-1 5-4 0,1 5-6 0,-1 3 6 16,-3-1-15-16,1 1-23 0,-1 0-5 0,-3-5-13 15,-1-3-4-15,-2-4 3 0,-1-5-15 0,-1-6-8 16,0-4 2-16,0-4 12 0,0-4 25 0,0-2 22 16,0-7 20-16,0 0 11 0,0-3 7 0,0-1-1 15,0 0-6-15,0 0-5 0,0-18-6 0,0 18 2 16,0-27 2-16,0 9 2 0,0-3 4 0,0-4-3 15,0-2-5-15,0-2 4 0,0-3-4 16,16 2 6-16,-16-3 0 0,11 1-1 0,-11 0 4 16,15 2 3-16,-5 3 8 0,0 2 1 0,3 3-4 15,-2 2-8-15,3 4-7 0,0 3-9 0,0 6-1 16,-1 5-1-16,5 2-5 0,-3 0 8 0,5 26 1 16,-1-4 1-16,1 7 4 0,-1 6-12 0,1 4-20 15,-5 5-33-15,-2 3-50 0,-3-1-43 0,-5 1-30 16,-3 0-37-16,-2-3-39 0,0-3-29 0,-25-2-62 15,25-3-93-15,-34-4-210 0,14-4 84 0</inkml:trace>
  <inkml:trace contextRef="#ctx0" brushRef="#br0" timeOffset="-44268.6">24663 3950 2962 0,'32'-9'34'15,"-4"-1"52"-15,-3 0 45 0,-6 2 35 0,-1-3-6 16,-5 3-39-16,-4 4-45 0,-6 1-39 0,-1 3-30 16,-1-1-16-16,2 1-6 0,-3 0 3 0,0 0 4 15,0 0 1-15,0 0 6 0,0 20 1 0,0-20-6 16,-15 21 5-16,15-5 2 0,0 1-1 0,-16 0 6 16,16 3 0-16,-18-2-6 0,7 0 7 0,-2-1-4 15,-1 0-16-15,1-4-19 0,-3 0-17 16,2-3-10-16,2-3 10 0,-5 0 21 0,3-5 12 15,0-2 14-15,-2 0 5 0,1 0 0 0,1-18 2 16,0 18-1-16,1-26-3 0,3 9 3 0,2-1 0 16,2-1 3-16,2-1 5 0,4 0-2 0,0 0 0 15,0 2-2-15,19-2-1 0,-19 3-1 0,22 0-6 16,-22 3-2-16,34 1-10 0,-15 2-23 0,1 3-38 16,0 3-51-16,0 3-48 0,5 2-37 0,-5 0-36 15,-1 0-38-15,-4 19-61 0,-1-19-106 0,-2 22-126 16,-2-22 90-16</inkml:trace>
  <inkml:trace contextRef="#ctx0" brushRef="#br0" timeOffset="-44055.61">24940 3480 3401 0,'22'-13'10'0,"0"2"11"0,-4-2 1 16,-2 5-4-16,1-1-15 0,-5 5-14 0,-7 4-3 15,0 0 5-15,-5 0 3 0,1 26 8 0,-1-7 5 16,0 8 4-16,0 9 4 0,0 7-4 0,-18 8-1 16,18 7-1-16,-19 4-7 0,19 4-46 0,-22-3-41 15,10 1-57-15,1-3-50 0,0-6-42 16,-1-4-77-16,-1-6-128 0,-1-6-244 0,2-5 87 16</inkml:trace>
  <inkml:trace contextRef="#ctx0" brushRef="#br0" timeOffset="-43787.61">24861 3967 2514 0,'14'-13'12'0,"-1"2"24"0,-3-1 12 15,-10 4 1-15,18-2-13 0,-18 4-28 0,7 1-16 16,-7 5-2-16,0 0 0 0,0 0 5 0,0 0 4 16,0 0 0-16,0 21-5 0,-21-21 1 0,21 24 1 15,-21-8-2-15,21 2 3 0,-26 0 0 16,12 2-13-16,2 0-1 0,12-1-6 0,-17 0-1 15,17-2 7-15,-11-1 9 0,11-2 4 0,0-2-2 16,0 0 10-16,0-2-6 0,0-3 10 0,0 0 5 16,23-3-5-16,-23-1 2 0,26 0-7 0,-9 0-4 15,2-3 2-15,1 0 0 0,-1 0-20 0,-2 0-32 16,-2 0-51-16,-1 0-73 0,-1-16-73 0,-6 16-73 16,3-17-43-16,-4 17-35 0,-3-18 23 0,0 8 106 15</inkml:trace>
  <inkml:trace contextRef="#ctx0" brushRef="#br0" timeOffset="-43383.61">25013 4078 1800 0,'0'0'82'0,"0"-5"72"15,0 5 64-15,0-3 78 0,0 1-16 16,0 1-9-16,0-2 0 0,19-1-21 0,-19 1-7 16,12-1-13-16,-12-1-29 0,16 2-18 0,-5-2-28 15,-2 2-27-15,0-1-24 0,-1 0-34 0,1 2-31 16,-1-1-22-16,-3 1-13 0,1 0-7 0,-5 0-5 16,2 2 0-16,-3 0-9 0,4 0 3 0,-4 0 1 15,0 0 0-15,1 0 13 0,-1 15-5 0,3-15 0 16,-1 22-22-16,-1-22-15 0,1 27-13 0,-1-12-9 15,1-1 4-15,-2-1 3 0,0-3 12 0,0-2 18 16,0-8 18-16,0 10 14 0,0-10 4 0,2 0 0 16,-1 0 2-16,-1 0-6 0,3 0-2 0,0-23-2 15,2 23-7-15,0-28 4 0,1 12 2 16,2-4-2-16,-2 2 7 0,1-3-2 0,0 1-3 16,0-2 3-16,0 4-4 0,-1-1 2 0,-3 2-1 15,0 3 4-15,-1 1-5 0,-2 3-6 0,0 3 1 16,0 3-7-16,0 1 4 0,0 3 0 0,-22 0 1 15,22 0 2-15,-20 20-4 0,20-20 6 0,-25 30-1 16,14-12-3-16,-3 3 5 0,5 3-2 0,-2 0-1 16,3 1 2-16,0 1-5 0,8-3-9 0,-9 1-5 15,9-4-10-15,-3 0 0 0,3-3 7 0,0-3 13 16,0-1 11-16,0-5 6 0,19-1 7 0,-19-3-7 16,24-3 1-16,-6-1 1 0,2 0-5 0,3 0 3 15,2-20 1-15,3 20-4 0,1-28 5 16,-1 10 12-16,3-4 5 0,-2-1 11 0,1-5 16 15</inkml:trace>
  <inkml:trace contextRef="#ctx0" brushRef="#br0" timeOffset="-43203.61">25381 4348 2843 0,'-21'63'-128'0,"0"1"-172"0,-1 0-334 15,3-5-77-15,7-4 128 0</inkml:trace>
  <inkml:trace contextRef="#ctx0" brushRef="#br0" timeOffset="-42680.6">22576 4233 3181 0,'20'0'1'0,"-20"16"-4"16,11-16-5-16,-11 0 0 0,0 6-1 0,0-6 5 16,0 0 14-16,0 0 28 0,0 0 21 0,0 0 28 15,0 0 15-15,0 0-11 0,0 0 0 0,0 0-17 16,0 0-9-16,0 0 0 0,-11 0 15 0,11 0 32 16,0 0 40-16,0 0 32 0,0 0 24 0,0 0 28 15,0 0-14-15,0 0-36 0,0 0-48 0,28 0-68 16,-11 0-44-16,11 0-14 0,5 0-15 0,7 0-13 15,14 0 3-15,11 0-8 0,11 0 1 16,14 0 3-16,13 0 2 0,22 19 9 0,7-19-4 16,11 25 4-16,12-6-1 0,96 11-6 0,17 9 17 15,-1 8 19-15,7 4 27 0,-113-11 15 0,-17-1 10 16,-9-4-12-16,-71-19-21 0,-4-3-14 0,-4-1-20 16</inkml:trace>
  <inkml:trace contextRef="#ctx0" brushRef="#br0" timeOffset="-40101.61">22629 4458 1977 0,'-17'0'1'0,"17"0"3"16,0 0 19-16,-13 0 29 0,13 0 29 0,0 0 15 15,0 0 7-15,-7 0-4 0,7 0 1 0,0 0 10 16,-5 0 7-16,5 0 9 0,0 0-9 0,0 0 6 16,0 0-6-16,0 0-8 0,0 0 9 0,0 0 0 15,0 0 14-15,0 0 2 0,0 0-14 0,0 0-25 16,0 0-40-16,20 0-25 0,-20 0-27 0,30-14-6 16,-6 14-4-16,9 0-4 0,9 0 11 0,12 0-8 15,11 0 3-15,14 17-3 0,19-17-10 16,13 31 4-16,17-10-2 0,10 1 4 0,7 5 1 15,7 1-2-15,90 18 0 0,11 7-2 0,7 8-1 16,24 9 3-16,-93-19 1 0,-16-3 11 0,-5-9 38 16</inkml:trace>
  <inkml:trace contextRef="#ctx0" brushRef="#br0" timeOffset="-121701.16">2001 10191 2424 0,'-12'0'0'0,"12"0"-3"0,-14 0-3 16,14 0 2-16,0 0-3 0,0 0 5 0,0 0 5 16,0 0 15-16,0 0 25 0,0 0 34 0,0 0 30 15,0 0 13-15,0 0-1 0,0 0-21 0,0 0-16 16,0 0-13-16,0 0 2 0,0 0 2 0,0 0 12 16,0 0 8-16,0 0-1 0,0 0-2 0,0 0-12 15,0 0-20-15,0 0-9 0,0 0-8 0,0 0-7 16,0 0 3-16,0 0-6 0,0 0 1 15,0 0 4-15,0 0-7 0,0 0-3 0,0 0-12 16,20 0-8-16,-20 0-3 0,30 0 1 0,-12 0 16 16,6 0 10-16,2 0 7 0,3 0 4 0,4 0-12 15,0 0-8-15,4 0-4 0,0 0-3 0,3 0 11 16,1 0 6-16,5 0 8 0,-1 0 5 0,-2 0-5 16,4 0-5-16,-4-14-9 0,1 14-10 0,-2 0-8 15,-2-14-5-15,0 14 1 0,1-9 1 0,2 9-1 16,-1-6-2-16,0 6-5 0,3-5 2 0,1 5 4 15,1-3 4-15,2 0-3 0,2 2 6 0,2 1-3 16,0-2 2-16,3 2 4 0,-1 0-5 0,3 0 0 16,-2 0 0-16,1 0 1 0,0 0-1 15,1 0 1-15,1 0-5 0,-2 0 3 0,0 0 0 16,-1 0 0-16,3 0 6 0,0 0 2 0,-2 0-1 16,-1 0 13-16,-2 0 13 0,-2 0 5 0,-4 0 4 15,-2 0-7-15,-2 0-12 0,-7 0-6 0,0 0-3 16,-6 0-4-16,-2 0-3 0,1 0-6 0,-4 0 0 15,-2 0-1-15,0 0-6 0,0 0 2 0,-3 0-2 16,4 0 2-16,0 0-2 0,0 0 3 0,-2 0-1 16,5 0-5-16,1 0 5 0,-1 0-3 0,2 0 2 15,1 0-1-15,-2 0-1 0,1 0-2 0,2 0 0 16,1 0-4-16,-1 0 5 0,-1 0 5 0,-1 0 2 16,-1 0 1-16,-2 0-6 0,-1 0-7 15,-4 0 7-15,-4 0 3 0,1 0-1 0,-4 0 4 16,-1 0-8-16,-1 0 10 0,-2 0 0 0,-4 0 3 15,1 0-3-15,-2 0-6 0,-3 0 1 0,-1 0-3 16,-2 0 4-16,1 0 23 0,-1 0 21 0,0 0 3 16,0 0 0-16,2 0-24 0,-2 0-20 0,0 0 0 15,0 0 0-15,0 0-3 0,0 0 6 0,0 0-6 16,0 0 7-16,0 0 3 0,0 0-2 0,0 0 17 16,0 0-3-16,0-7 4 0,0 7-4 0,0 0-21 15,0 0 2-15,0 0-7 0,0 0-7 0,0 0 6 16,0 0-7-16,0 0-3 0,0 0 6 15,0 0-3-15,0 0-6 0,0 0 11 0,0 0 0 16,0 0 8-16,0 21 8 0,0-8-15 0,0 2 11 16,0 3 1-16,0 3 17 0,0 5 72 0,0 1-7 15,-14 0-4-15,14 2-3 0,0 2-62 0,0-1 0 16,-12 1-2-16,12 3-16 0,-8 0 3 0,8 1 0 16,-9 4 4-16,2-1 7 0,3 1 6 0,-2 3 0 15,-1 3-2-15,4 4-4 0,-3 1-15 0,0 4 8 16,0 0 1-16,-1 1 9 0,1 3 6 0,2-2 0 15,-3-3 8-15,-2-2-6 0,3-2 5 0,-2-4-19 16,2-2-1-16,-3-2-15 0,2-3 2 0,0-1 2 16,-1-2-2-16,0-2 10 0,0-1-17 15,2-4 17-15,2-1-7 0,-3-1-1 0,3-1 11 16,1-2-17-16,-2 0 9 0,2-1-4 0,0-3 0 16,1-1 6-16,-1-1-5 0,2-1 3 0,-1-5-5 15,0-1-2-15,1-5 3 0,-1 0 4 0,2-3 3 16,0 0 4-16,0-2-4 0,-1 0 0 0,1 0 7 15,0 0-51-15,-2 0-58 0,2 0-112 0,0 0-151 16,0 0-103-16,0-14-109 0,0 14-87 0,0-23-56 16,0 5-208-16,0-3-42 0,-21-4 193 0</inkml:trace>
  <inkml:trace contextRef="#ctx0" brushRef="#br0" timeOffset="-120149.16">1908 10190 2875 0,'0'-3'57'16,"0"0"15"-16,0 0 19 0,0 2 25 0,0-1-22 16,0 1 19-16,0 1 27 0,0-1 18 0,0 1 8 15,0 0-5-15,0 0-18 0,0 0-36 0,0 0-34 16,0 0-24-16,0 0 78 0,0 0 33 0,0 20 34 16,0-20 17-16,0 27-53 0,0-8 37 0,16 4-4 15,-16 4 19-15,0 3-42 0,0 0-54 0,11 3-1 16,-11 4 5-16,0 1 6 0,6 4-15 15,-6 2-32-15,0 3-41 0,0 4-13 0,0 4 1 16,0 4 3-16,-17 2-6 0,17 4 3 0,-20 1 8 16,20 2 34-16,-27 0 23 0,15-2-1 0,-2-1-13 15,-3-4-39-15,3-2-20 0,-3 0-7 0,6-3-1 16,-4-4 3-16,1 1-2 0,3 0 0 0,-2 2 3 16,7 0-5-16,-1-3-1 0,-3-1-4 0,7-3-2 15,2 0 3-15,-1-3 0 0,0-6 5 0,-1-5-2 16,3-5-4-16,0-3 2 0,0-6-1 0,0-3-1 15,0-3-2-15,0-3 1 0,0-4-1 0,0-1 3 16,0-3-1-16,0-1 0 0,0 0 2 0,0-2 2 16,0 0 0-16,0 0 0 0,0 0-2 15,0 0-3-15,0 0 3 0,0 0 1 0,0 0-4 16,0 0 1-16,0 0 0 0,0 0-3 0,0 0 7 16,0 0-2-16,0 0-1 0,0 0 1 0,0 0-4 15,0 0-1-15,0 0 2 0,0 0-2 0,0 0 2 16,0 0 2-16,0 0-1 0,0 0-1 0,0 0 2 15,0 0-2-15,0 0 2 0,0 0 2 0,0 0 2 16,0 0 0-16,0 0-1 0,0 0 0 0,0 0-4 16,0 0 2-16,28-11-3 0,-28 11-1 0,33 0 0 15,-10-9 0-15,2 9 0 0,6-10-1 0,1 5 0 16,6-1-1-16,-1 0 1 0,6-1 0 0,5 0-2 16,5-1 1-16,1 0-1 0,4 1 1 15,2-1 1-15,5 0-2 0,-1 0 1 0,-4 0 1 16,4-1-1-16,-7 1 0 0,4 0 1 0,-1 1-4 15,-2-1 2-15,-4 3-1 0,3-3 1 0,4 2 1 16,-1 1 3-16,2-1 1 0,0 2-5 0,-1-1 1 16,2-2-4-16,1 1 0 0,-1-1 3 0,-2 0-1 15,-2 0 4-15,-4-2-1 0,3 1 1 0,-4-1 0 16,-1 1-4-16,-2-1-3 0,-5 1 2 0,2 1 3 16,-3-1-2-16,-4 1 1 0,-4 2-1 0,-1 0 2 15,-4 0 2-15,-2 1 2 0,-1 1 0 0,-3 0-2 16,1 0-2-16,-1 2-2 0,-1-1 4 15,0-1-2-15,-2 2 2 0,-1 0 2 0,-1-1-4 16,1 0 1-16,-3 0 0 0,1 1 0 0,-1-1 3 16,1-2-4-16,-3 1-2 0,3 0-2 0,0-1 3 15,0 1 1-15,-1 1 2 0,2 1-2 0,1 0 1 16,0-1 0-16,1 2-3 0,-1 0 2 0,0 0-3 16,1 0-1-16,-1 0 4 0,1 0-1 0,-2 0 4 15,1 0-2-15,1 0 2 0,-2 0 3 0,-1 13-7 16,-2-13 5-16,1 0-1 0,-2 0-5 0,0 0 9 15,-5 8-5-15,2-8 0 0,0 0 1 0,-1 0-4 16,-1 5 2-16,1-5 1 0,-3 0 1 0,3 0 1 16,-1 2-2-16,1 0-2 0,1-2 2 15,0 1-4-15,-2 1 4 0,2-2-2 0,0 1 1 16,0 1 2-16,-2-1-4 0,2 1 2 0,-1-1-4 16,-3 0 2-16,1 1 2 0,-1-2 1 0,-3 1 4 15,0 1-2-15,-3-1 1 0,1-1-2 0,-4 0-1 16,1 0 0-16,-2 0-1 0,0 0 2 0,0 0 0 15,0 0 1-15,0 0 4 0,0 0-4 0,0 0 2 16,0 0-2-16,0 0-2 0,0 0 2 0,0 0 1 16,0 0 0-16,0 0-2 0,0 0 0 0,0 0-3 15,0 0 1-15,0 0 0 0,0 0 1 0,0 0-2 16,0 0-76-16,0 0-121 0,0 0-245 0,0 0-235 16,0 0-185-16,0 0-242 0,0 0-283 15,0 0 234-15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5:59:14.58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7030A0"/>
    </inkml:brush>
  </inkml:definitions>
  <inkml:trace contextRef="#ctx0" brushRef="#br0">1231 2012 1717 0,'0'-6'38'0,"0"6"29"0,0-5 46 0,0 2 36 15,17-1 10-15,-17-2 15 0,0 3-2 0,9-1 7 16,-9 1-7-16,0 2-10 0,10-2-9 0,-10 2-8 15,0 0-6-15,0 1-17 0,0 0-13 0,0 0-12 16,0 0-12-16,0 0 5 0,0 0 1 0,0 0-7 16,0 0-11-16,0 0-16 0,0 0-14 0,0 0-10 15,0 0 2-15,0 0-2 0,0 0 3 16,0 0-7-16,0 0-9 0,10 10-9 0,-10-10-7 0,0 0 1 16,0 0 0-16,0 6 34 0,0-6 16 15,0 11 7-15,0-4 5 0,10 1-24 0,-10 3-20 16,0 2 1-16,4 1 5 0,-4 3 0 0,0 1 0 15,0 1 1-15,0 2-10 0,0 1-9 0,0 3-2 16,0 1-9-16,0 2-5 0,0 0 9 0,0 0-1 16,0 4 6-16,0-2 4 0,0 4-1 0,0 0 1 15,0 3-2-15,0 0 38 0,0 4 12 0,0 5 6 16,0 2 1-16,0 5-33 0,0 2-22 0,0 2 5 16,0 3-1-16,0 1 29 0,0 1 29 15,0-2 8-15,0-1-8 0,0-1-26 0,-17 0-31 16,17-2-16-16,0 1 14 0,0 1-10 0,0 4 8 15,-12 2-2-15,12 4-7 0,0 2 0 0,0 1-7 16,0 2-2-16,0 1 0 0,0-3 0 0,0-3 5 16,0-1-6-16,0-3-4 0,0-1 19 0,0 1-6 15,0 2 17-15,0 5-1 0,0 1-17 0,0 4 1 16,0-1-6-16,0 3 0 0,0-2 5 0,0 1 8 16,0-4-4-16,0-4 15 0,0-1-4 0,0-3 9 15,0 1 7-15,0 4-12 0,0-1 5 0,0 5 2 16,-14-2-4-16,14 2-2 0,0 0-2 0,0-1-10 15,-8-2 8-15,8-4 5 0,-9-3 1 16,4-3 2-16,-1-2 0 0,0-1-5 0,0 3-11 16,-2 2 2-16,2 1-18 0,-4 3 7 0,3 0 4 15,1 0-5-15,-5-2 5 0,4 3-4 0,0-5-4 16,-3-3 1-16,3-3 0 0,-3-4-2 0,4-2 11 16,-2 1 0-16,-1-3 8 0,1 1 6 0,2 2-12 15,-3 2 1-15,4 1-4 0,-4 2-10 0,3 1 15 16,1-2-3-16,-1 2-7 0,3-1 9 0,0-4-10 15,0-3-1-15,-1-1 9 0,0-4-6 0,1-2 3 16,0-1 2-16,3-3-5 0,-4-1-1 0,1-1-1 16,0-2 8-16,-1-2-1 0,1 0 3 15,-1 0-1-15,1-1-9 0,-1 1 1 0,1 0-3 0,-4 1 5 16,7-2 0-16,-3 0 1 0,0-1 3 0,0-2-11 16,2-2 4-16,-3-2-1 0,1-3-3 15,0-3 8-15,3-1-2 0,-3-3-2 0,0-3 1 16,3-2-1-16,0-3-2 0,0-1 5 0,-2-2 0 15,2-2 5-15,0-1 3 0,0 0 27 0,0-1 37 16,0 0 12-16,0 0 13 0,0 0-18 0,0 0-26 16,0 0-5-16,0 0-8 0,0 0-9 0,0 0-5 15,0 0-3-15,0 0-9 0,0 0-1 0,0 0-7 16,0 0-3-16,0 0 1 0,0 0 1 0,0 0-1 16,0 0 0-16,0-10 3 0,0 10 6 0,0 0 5 15,0 0 9-15,0 0 1 0,0 0-1 16,0 0-1-16,0 0-10 0,0 0-1 0,0 0-13 0,14 0-7 15,-14-8-5-15,14 8-4 0,0-5 4 16,3 1 2-16,7 1 0 0,2-2 4 0,8 2 1 16,3-1-2-16,4 1 2 0,5 0-3 0,5 2 4 15,4-1-3-15,-1 0 6 0,3 1 0 0,1 0-4 16,0-1 4-16,6 2-4 0,-2-2-1 0,5 1 3 16,1-1-2-16,3 0 0 0,5 0-1 0,6 1 0 15,2 0 1-15,6 0-3 0,-2 0 1 0,5 0-2 16,3 1 3-16,1 0-1 0,0 0 3 0,1 0 1 15,4 0 0-15,2 0-1 0,3 0-2 0,5 0-1 16,-2 0-2-16,0 0 3 0,0 17-2 0,2-17 2 16,-2 0 1-16,0 13-2 0,-2-13 1 15,2 10 1-15,2-10 1 0,-2 8 1 0,-1-8 0 16,-1 7-2-16,-1-7-1 0,2 6 0 0,-4-3 1 16,2 0 2-16,-2-1-5 0,9 0 1 0,-6 1 5 15,2 1-6-15,2-1 5 0,-2 2-4 0,0 0 0 16,2-1 6-16,-1 2-3 0,-1 1 1 0,5-1-2 15,-3 1-2-15,-1 0 3 0,-1 1-1 0,0 0 3 16,-3-3-1-16,-3 2 1 0,-3-1-2 0,0-1-1 16,0 0-3-16,-2-1-1 0,-3 1 4 0,-2-1-2 15,-1 0 3-15,-3 0 1 0,0 1-1 16,-4-1 1-16,0 0-1 0,0 1-5 0,-3 0 2 16,3 0-2-16,1 0 3 0,1 0 3 0,-3 0 0 15,-1 0 1-15,-4-1-3 0,0 1-2 0,-6 1 3 16,0-3-3-16,-4 0 1 0,-3 0 0 0,-2-1-1 15,-2-1 1-15,1 1 2 0,0-2-2 0,-2 0 0 16,0 1 0-16,0-1-2 0,1 0-1 0,-2 1 3 16,-2 0-1-16,0 0 3 0,-1 0-2 0,0 0 0 15,-4 0 2-15,2-1-3 0,-5 1 4 0,3 1-3 16,-1-1-1-16,0-1 6 0,1 1-3 0,-1-1 2 16,-2 0-2-16,0 0-4 0,2 0 1 0,-2 0-3 15,-2 0-1-15,3 0 0 0,-3 0 3 0,-1 0 3 16,0 0 1-16,-1 0-1 0,-2 0-2 15,-3 0 0-15,1 0 0 0,-1 0 0 0,-3 0-1 16,1 0-1-16,0 0 1 0,-2 0 0 0,0 0 1 16,0 0 0-16,-3 0 2 0,1 0-1 0,-1 0-4 15,1 12 4-15,-2-12-1 0,-1 0 1 0,1 8 2 16,0-8-2-16,-1 0 1 0,-1 7 2 0,1-7-2 16,-1 5 0-16,-2-3 1 0,1-2-2 0,-3 3-2 15,-4-2 4-15,1-1-4 0,-3 2 2 0,-2-2 2 16,-4 1-2-16,-1 0 0 0,-4-1-1 0,-3 0 2 15,-2 0-1-15,-3 0 0 0,0 0 3 0,-3 0-3 16,0 0 3-16,0 0-4 0,0 0-33 16,0 0-18-16,0 0-50 0,0 0-73 0,0 0-103 15,0 0-188-15,0 0-147 0,0 0-118 0,0 0-206 16,-14 0-404-16,14 0 165 0,0-24 193 0</inkml:trace>
  <inkml:trace contextRef="#ctx0" brushRef="#br0" timeOffset="1102">1470 8690 3202 0,'0'-2'89'0,"14"-1"71"0,-14 0 83 0,6 2 80 16,-6-2-18-16,11-2 0 0,-11 3-7 0,3-1 5 15,-3 0 23-15,3 0 17 0,0 0-10 0,0 2-39 16,-3 0-61-16,2-1-76 0,-2 1-57 0,0 1-49 16,0 0-36-16,0 0-19 0,0 0-14 0,0 0-5 15,0 0 3-15,0 0 4 0,0 0 10 16,0 20 7-16,0-20 0 0,0 27 1 0,0-8-75 0,0 5-61 15,0 3-96-15,0 4-131 0,0 2-49 16,0 0-48-16,23 3-4 0,-23 1 5 0,23 2-22 16,-23-1-46-16,20-1-104 0,-20-3-270 0,17-5 113 15,-17-3 152-15</inkml:trace>
  <inkml:trace contextRef="#ctx0" brushRef="#br0" timeOffset="1713.99">2040 8782 3400 0,'0'-8'50'0,"0"0"58"0,0 2 63 0,0 1 38 16,17-4-28-16,-17 2-50 0,0 1-40 0,0 2-26 16,0 0-18-16,10 1-4 0,-10 0-28 15,0 2-11-15,0-2-5 0,0 3-5 0,0 0 5 16,0 0 0-16,-17-1 0 0,17 1 6 0,-25-1-5 0,8 0-1 16,-2 1-2-16,-1 0-6 0,0 0 8 15,0 0-5-15,-1 0-1 0,3 0-4 0,2 0-11 16,2 0-8-16,-1 0-6 0,4 0-4 0,3 13 2 15,-1-13 14-15,6 0 4 0,1 0 7 0,2 14 9 16,0-14 1-16,0 0 6 0,0 13-7 0,22-13 4 16,-22 11-5-16,26-5 1 0,-12-1 5 0,7 1-3 15,-4-1 5-15,3-2-3 0,0-1 5 0,-3-2 3 16,2 0-2-16,-6 0 13 0,-2 0 19 0,2 0 14 16,-6 0 16-16,3-21 11 0,-2 21 6 0,-2-13 12 15,-3 13 10-15,2-16 8 0,-2 16 11 16,0-16 17-16,0 16 27 0,-3-12 28 0,3 12 14 0,-2-11-1 15,1 11-15-15,0-6-37 0,-2 6-40 16,1-3-36-16,1 2-34 0,-2 1-22 0,0 0-13 16,0 0-16-16,0 0-8 0,0 0-6 0,0 0-1 15,0 0 48-15,0 0 63 0,0 20 30 0,0-20 11 16,0 18-26-16,0-7-34 0,0 4-14 0,-20 1-6 16,20 0-10-16,-18 2-24 0,18 1-9 0,-18 0 0 15,5 0-3-15,1 2-5 0,-2-4 3 0,-3 4-11 16,3-1-61-16,0 0-68 0,0 0-91 0,-1 0-135 15,1-1-107-15,1-4-70 0,-1 2-35 0,4-4 10 16,-3-4 24-16,2 0-9 0,0-4-117 16,-1-4-253-16,-2-1 141 0</inkml:trace>
  <inkml:trace contextRef="#ctx0" brushRef="#br0" timeOffset="5003.99">4146 8844 2558 0,'-8'-8'32'15,"0"-1"49"-15,3 2 69 0,-1 2 65 0,5-1 31 16,-2 2 8-16,1-1-23 0,1 2-51 0,1-1-50 16,0 1-29-16,0-1-28 0,0 0 0 0,0-2-3 15,0 0-19-15,0-1-19 0,0 0-19 0,0 0-5 16,21 0-7-16,-21 0-1 0,20-2 6 0,-7 1-10 16,2 2 1-16,2-2-2 0,2 0-2 0,-2 3-1 15,0-1-2-15,-1 2 4 0,-3 1-4 16,-2 0 4-16,-3 3-5 0,-2 0-4 0,-1 0 0 15,-2 0 6-15,-1 0-2 0,-1 16 7 0,1-16 0 16,-2 21-2-16,0-8 9 0,0 4-4 0,0 3 1 16,0 0 2-16,0 1-5 0,0 1 0 0,-25 1-12 15,25 2-12-15,-20-2-10 0,20 4-5 0,-27-1 3 16,10 1 3-16,0 1 7 0,-3 0 7 0,2-1 10 16,-4-2 11-16,0-1 0 0,2-1 0 0,1-5 6 15,1-3-10-15,4-4 7 0,3-1-1 0,2-3-5 16,2-3 12-16,4-1-3 0,2-3 19 0,1 1 17 15,0-1 10-15,0 0 3 0,0 0-17 16,18 0-20-16,-18 0-15 0,30 0-5 0,-8 0 0 16,4 0 3-16,6 0-1 0,4 0-42 0,1 0-52 15,-1 0-54-15,0 0-83 0,-4 0-41 0,-1 0-60 16,-3-14-99-16,-3 14-171 0,-2-14-165 0,-7 0 109 16</inkml:trace>
  <inkml:trace contextRef="#ctx0" brushRef="#br0" timeOffset="5344">4733 8883 2866 0,'23'0'21'0,"1"0"42"15,-6 0 73-15,-2-17 71 0,-4 17 29 0,-2-13-8 0,-3 13-49 16,-4 0-51-16,0 0-53 0,-3 0-35 0,0 0-26 16,0 0-22-16,0 0-4 0,0 0 6 15,0 0 2-15,0 0 6 0,0 0 4 0,-18 16-3 16,18-16-2-16,0 24 2 0,-19-10-1 0,19 0 3 15,-17 3-5-15,8 0-3 0,0 1 1 0,-2 0-3 16,1-1 9-16,1-1-4 0,0 1 4 0,0 1-1 16,-1-5-9-16,2-2-4 0,1-2-7 0,-1-2 0 15,-1-4 9-15,1-3-3 0,-3 0-1 0,2 0-1 16,-2-28-7-16,-3 12 8 0,2-2 8 0,1-4 1 16,0-1 6-16,2 1 1 0,2-1-9 0,3 2 3 15,4 2-3-15,0 2 0 0,0 1 3 16,28 3-3-16,-11 1 1 0,4 3-2 0,4 2 3 15,2 2 1-15,4 2-22 0,-2 3-56 0,4 0-69 16,-2 0-90-16,-4 0-82 0,-2 21-68 0,-5-21-135 16,-1 19-242-16,-2-19 105 0,-3 21 124 0</inkml:trace>
  <inkml:trace contextRef="#ctx0" brushRef="#br0" timeOffset="6099.99">7243 8848 2764 0,'-11'0'42'0,"7"0"38"0,-1 0 65 0,2 0 73 15,3 0 25-15,0 0 21 0,0 0-26 16,0 0-53-16,0 0-54 0,0 0-50 0,0 0-40 15,0 0-24-15,0 0-10 0,14 0-9 0,-14 0-4 16,0 0 3-16,20 0-4 0,-20-13 2 0,20 13 0 16,-6 0-7-16,3-14 7 0,0 14-7 0,0-7 6 15,3 7 5-15,-1 0-3 0,4-5-1 0,-1 5-2 16,0 0 2-16,-2 0-1 0,0 0-1 0,-4 0-2 16,-1 17 0-16,-4-17-6 0,-2 0 9 0,-3 0 0 15,-2 16 2-15,-3-16 9 0,-1 11-6 0,0-11 7 16,0 19-2-16,0-8 1 0,-22 4 3 0,22-2-1 15,-24 3-5-15,5 1 0 0,2 3 4 0,-6-2-9 16,1 5 9-16,-3 0-1 0,-1 0-6 0,-2 5-1 16,2 0-13-16,-2-1-7 0,0 0 0 15,0 0 0-15,0-4 9 0,5 0 6 0,-1-1 2 16,3-4 0-16,2-2-2 0,5-2-3 0,5-2 4 16,1-4 4-16,2-2 5 0,6-2 8 0,0 0 5 15,0 0 7-15,28-3-5 0,-8 2-1 0,6-1-6 16,4 0-8-16,7 1 0 0,5-1-4 0,1 1-2 15,2-1 3-15,2 1 3 0,1-2-8 0,-3 1-68 16,-2-1-64-16,-6 2-87 0,-3-2-95 0,-3 1-59 16,-6-2-121-16,-6 0-269 0,-4 0 12 15,-7-23 126-15</inkml:trace>
  <inkml:trace contextRef="#ctx0" brushRef="#br0" timeOffset="6315.99">7852 8885 4341 0,'19'-27'17'0,"-2"27"66"0,-4-21 76 0,-3 21 87 16,4-27 48-16,-9 27 12 0,-2-13-36 0,-3 13-83 15,0 0-62-15,0 0-89 0,0 0-33 0,0 0-12 16,0 0-1-16,-22 0 4 0,22 0-14 0,-21 26 6 16,7-11-11-16,0 5 24 0,-2 5-28 15,4 5-84-15,1 6-50 0,2 6-86 0,9 8-54 16,-8 3-3-16,8 4-54 0,0 3-64 0,0 3-62 15,0-3-99-15,0-1-199 0,0-6-45 0,20-5 147 16</inkml:trace>
  <inkml:trace contextRef="#ctx0" brushRef="#br0" timeOffset="7111.99">10718 8940 2582 0,'-7'0'52'0,"3"0"53"0,1 0 63 16,1 0 73-16,2 0 19 0,0 0 7 0,0 0-2 15,0 0-26-15,0 0-32 0,0 0-19 0,0 0-33 16,0 0-19-16,0 0-38 0,0 0-44 0,12 0-32 16,-12 0-29-16,0-14 2 0,14 14 2 0,-14-10 1 15,16 10-4-15,-8-15-4 0,4 15-1 0,-1-9 5 16,3 4-1-16,0 1-3 0,0 2 0 0,0 0-1 16,1 2-1-16,1 0 3 0,-1 0 0 0,1 0 2 15,-2 0-3-15,-2 0 2 0,0 19 2 0,-1-19-3 16,-1 15 0-16,-4-15-2 0,0 18 8 0,-3-18-5 15,-3 22 10-15,0-7 7 0,0 2-13 16,0 2 11-16,-22 2-5 0,22 3-6 0,-28 1 7 16,13 1-11-16,-4 0-5 0,-1 0-20 0,2 0-3 15,-4-1-4-15,3 1-9 0,-1-3 14 0,0 0-3 16,1 0 7-16,4-1 12 0,-1-2 0 0,2-1 4 16,2-2 1-16,1-2 2 0,2-1 5 0,1-2-1 15,3-2 4-15,1-3 0 0,2-1 5 0,1-2 4 16,1-1 2-16,0-2 1 0,0 1-7 0,0-1 0 15,29-1-3-15,-29 0 0 0,34 1 5 0,-10-1-4 16,2 2 4-16,2-2-1 0,3 0-11 0,0 0-68 16,0 0-82-16,-3 0-113 0,1 0-142 15,-4 0-119-15,-2-18-242 0,1 18-79 0,-4-19 150 0</inkml:trace>
  <inkml:trace contextRef="#ctx0" brushRef="#br0" timeOffset="7547.99">11158 8968 3291 0,'20'0'13'0,"-5"0"50"0,-2 0 62 0,-4 0 76 15,-1 0 48-15,-8-17-4 0,11 17-28 0,-11 0-67 16,0 0-57-16,0-11-49 0,0 11-31 0,0 0-7 16,0-11-9-16,0 11 8 0,0-9-5 0,0 9-2 15,0-7 4-15,0 1-10 0,0 2 0 16,0 0-1-16,0-2-2 0,28-1 3 0,-28 1-7 0,31-1 3 15,-13-1-4-15,2 4 1 0,4 0 6 16,-1 1-3-16,0 2 6 0,-1 1 4 0,0 0 1 16,-2 0 6-16,0 0-12 0,-1 18-1 0,-6-18 2 15,3 14-7-15,-5-14 9 0,0 16 1 0,-2-16-3 16,-3 20 4-16,0-8 6 0,-4 2-5 0,-1 2 3 16,-1 2 0-16,0 2 0 0,0 1 2 0,-21 2 1 15,21 3-4-15,-33 0 4 0,12 0-5 0,-3 0-2 16,-2 1 2-16,0-1-21 0,-4-2-13 0,4 0-7 15,-2 0 1-15,1-1 7 0,4-2 13 16,5-3 4-16,2-1-2 0,2-3 10 0,5-1 4 16,1-3 3-16,2-3 4 0,4-3-1 0,2 0 8 15,0-2-2-15,0-1 0 0,0 1-3 0,28-2-7 16,-9 0-1-16,6 1 1 0,6 1 3 0,7-1-2 16,6 2 1-16,5 0 4 0,3 1-3 0,-1 0-10 15,0 3-85-15,0-1-96 0,-4 3-129 0,-2-1-142 16,-5 2-179-16,-8 0-261 0,3-2 129 0</inkml:trace>
  <inkml:trace contextRef="#ctx0" brushRef="#br0" timeOffset="9318">715 4271 3314 0,'6'-16'65'0,"-1"-1"97"0,1 2 92 16,-3-1 76-16,5 0 9 0,-8 3-20 0,3 1 3 15,-3 4 35-15,0-1 19 0,0 5-7 16,0 0-43-16,0 1-76 0,0 1-66 0,0 1-56 16,0 0-44-16,0 1-36 0,0 0-31 0,0 0-20 15,0 0-14-15,0 0 1 0,0 0 7 0,0 21 3 16,0-21 4-16,0 27 0 0,0-8-5 0,0 4 3 16,0 6 5-16,-17 4 4 0,17 3-1 0,0 5-47 15,-17 4-66-15,17 5-106 0,-13 5-139 0,13 0-107 16,-14 2-73-16,3 0-39 0,5-2-32 0,-8-3-33 15,5-7-77-15,-2-2-283 0,-1-11 158 0,-5-4 190 16</inkml:trace>
  <inkml:trace contextRef="#ctx0" brushRef="#br0" timeOffset="9697.99">470 4396 4438 0,'20'-30'67'0,"0"3"69"0,0 7 98 16,-4 0 104-16,2 4 18 0,-5 0-8 0,-2 5-63 15,-2 4-93-15,-9 3-81 0,0 0-63 0,3 2-41 16,-3 2-21-16,0 0-16 0,0 0-1 0,0 0 7 16,0 0 14-16,0 0 11 0,-23 16 5 0,23-16-7 15,-20 13-5-15,20-13 0 0,-27 16-2 0,13-16 4 16,5 15-2-16,9-15-2 0,-17 13-4 0,17-13 1 16,-11 8 4-16,11-8 8 0,0 0 6 0,-3 5 13 15,3-5 8-15,0 0 11 0,0 0 9 16,0 0-16-16,0 0-7 0,0 0-18 0,0-20-6 15,26 20 8-15,-26-20 5 0,20 8 1 0,-20-3-2 16,25 0 10-16,-12 0 16 0,-2-1 12 0,2 0 3 16,-3-1-10-16,1 2-17 0,1-1-6 0,-4 0-1 15,1 2-6-15,2 2-4 0,1 1-4 0,-1 1-2 16,-5 2-3-16,1 3-10 0,-3 1-9 0,-1 1-24 16,0 3-53-16,1 0-12 0,2 0 2 0,-2 24 1 15,3-6-27-15,3 3-73 0,0 6-68 0,1 6-70 16,-2 5 0-16,2 3 21 0,-2 7-34 0,-4 4-54 15,-2 8-88-15,-3 4-124 0,0 3-264 16,0 5 38-16,-25 1 173 0</inkml:trace>
  <inkml:trace contextRef="#ctx0" brushRef="#br0" timeOffset="10301.99">157 5201 3961 0,'20'-10'65'0,"-8"0"50"0,-1 1 73 0,3 0 91 16,-5 0 12-16,5 1 27 0,-4 1-6 0,-7 1-38 15,1 3-54-15,-1 2-72 0,-3-1-68 0,0 2-58 16,0-1-30-16,0 1-18 0,0 0 2 0,0 0 5 15,0 0 7-15,-20 0 10 0,20 16-5 16,-20-16-1-16,20 18-24 0,-25-18-14 0,10 24-14 16,-2-8-15-16,3 1 17 0,-3-2 13 0,4 3 13 15,2-1 10-15,2-2 11 0,4-1 7 0,2-1 0 16,3-2 12-16,0 0 0 0,0-1 6 0,0-1 30 16,0-2 51-16,27 1 42 0,-27 0 39 0,28 0 22 15,-14-1-13-15,4 0-9 0,-1-1-8 0,0-1-10 16,-3-1-7-16,0 1-11 0,-1-2-24 0,-6 0-20 15,3 0-25-15,-3-1-27 0,-7 1-19 0,4-2-17 16,-4 2-8-16,0 0-1 0,0 1 3 0,0 2 3 16,0 1 1-16,0 3 2 0,0 3-1 15,0-1 0-15,-18 5 1 0,18 2-1 0,0 0 1 16,-13 2-3-16,13 2-14 0,-13 1-57 0,13 1-42 16,-17 0-51-16,6-1-47 0,-6-1-16 0,3 0-57 15,-4-2-65-15,-3-3-72 0,0-3-38 0,-3-1-5 16,1-2 8-16,0-4-13 0,0-1-43 0,3-5-59 15</inkml:trace>
  <inkml:trace contextRef="#ctx0" brushRef="#br0" timeOffset="10946">367 5407 3777 0,'14'-18'50'0,"-3"0"31"0,-1 3 60 0,-3 1 59 15,-1 1-25-15,1 2-16 0,-4 2-42 0,1 3-44 16,-4 1-27-16,4 1-21 0,-4 2-19 0,3 0-22 16,-3 0-42-16,0 2-6 0,0 0 2 0,0 0-12 15,0 0 12-15,-24 0-3 0,24 19-21 0,-20-19-1 16,20 17 9-16,-23-17 8 0,9 18-4 0,0-18 1 16,0 19 13-16,2-11-1 0,1 2 14 0,-2 0 11 15,6-3 3-15,1 1 5 0,2-3 9 16,3-2 16-16,1 1 30 0,0-2 24 0,0-1 12 0,0-1-2 15,0 0-12-15,22 0-7 0,-22 0-4 16,26 0 5-16,-26-18-8 0,26 18-1 0,-12 0 3 16,0-19 15-16,-1 19 21 0,-3-11 16 0,0 11 7 15,-6-13-8-15,3 13-15 0,-7-8-6 0,6 8-3 16,-2-9-3-16,0 9-9 0,-4-6-18 0,0 6-18 16,0-2-18-16,0 2-12 0,0 0-1 0,0 0-2 15,0 0 3-15,0 0 11 0,0 0-1 0,0 18 0 16,0-18 3-16,-14 17-5 0,14-17 4 0,0 18-1 15,0-18-2-15,-11 21 7 0,11-12-5 0,0 1 1 16,0-1 0-16,0-2-2 0,0 1 7 0,0-3 6 16,0-5 3-16,0 2-2 0,20-2-8 15,-20 0 4-15,22 0-4 0,-22-22 2 0,23 22 2 16,-6-27-2-16,0 12 36 0,-2 0 40 0,-1 0 46 16,0 0 50-16,0-2 28 0,-4 0 0 0,0 1-3 15,-3 0-6-15,-1-1-16 0,2-1 1 0,-2-1 10 16,-3 2-4-16,0 0-11 0,3 2-12 0,-1 0-30 15,-2 1-28-15,0 0-8 0,0 2-12 0,3 1 3 16,-4 0-4-16,1 2-26 0,-3 2-20 0,3 2-27 16,-3 0-21-16,0 4-15 0,0-1-10 15,0 2-11-15,0 0 3 0,0 0 11 0,0 18 13 0,0-18 11 16,0 25-11-16,0-5-30 0,-14 1-22 0,14 6-23 16,0 4-23-16,-14 1-25 0,14 3-56 15,0 5-80-15,-12 0-82 0,12 2-74 0,0 2-33 16,-6-1 10-16,6 1 12 0,0-3 11 0,-5 0-17 15,5-5-28-15,0-4-42 0,0-3-141 0,0-8-74 16,0-5 127-16</inkml:trace>
  <inkml:trace contextRef="#ctx0" brushRef="#br0" timeOffset="11325.99">645 5533 3311 0,'29'-14'78'0,"-15"3"68"0,0-1 88 16,-4 1 85-16,4 0-1 0,-5-1 17 0,-1 1-9 0,-2 3 5 15,0 1-13-15,-6 3-31 0,5-2-50 16,-2 2-73-16,0 1-55 0,-3 2-54 0,0-1-29 16,0 2-19-16,0 0-10 0,0 0-1 0,0 0-3 15,0 0 1-15,0 0-2 0,0 0 2 0,0 0 0 16,0 0 6-16,0 0 3 0,0 0-1 0,0 0-9 16,0 0-18-16,0 0 0 0,0 0-13 0,17 0 7 15,-17 0 18-15,0-14-3 0,14 14 8 0,-14 0 8 16,0-16-7-16,9 16 6 0,-9-11-5 0,0 11-3 15,3-12-2-15,-3 6-3 0,3 0 0 0,-3 0-6 16,0 2 5-16,0 0 0 0,0 1 0 16,0 0 1-16,0 3-9 0,0-2-21 0,0 2-14 15,0 0-16-15,-15 0-3 0,15 0 22 0,0 0 14 16,-17 0 29-16,17 0 3 0,-17 24-7 0,6-24-3 16,2 28-60-16,-2-10-31 0,0 3-17 0,2 3-10 15,2-1 15-15,1 3-5 0,2 0-13 0,0-2-31 16,1 1-6-16,3 0-20 0,0-2-45 0,0-3-57 15,0-1-67-15,0-3-67 0,17-2-92 0,-17-1-259 16,17-7 57-16,-17-4 132 0</inkml:trace>
  <inkml:trace contextRef="#ctx0" brushRef="#br0" timeOffset="11673.99">898 5378 3728 0,'3'-13'37'0,"0"4"58"0,0 1 70 16,0 2 71-16,5-1 25 0,-5 3-7 0,0 2-32 15,0 2-54-15,-3 0-59 0,0 0-57 0,0 0-44 16,0 0-22-16,0 0-13 0,0 0 5 0,0 0 7 16,0 0 10-16,0 0 6 0,-17 0 3 0,17 19-2 15,0-19-8-15,-14 23 6 0,14-9-5 0,-12 3 5 16,12 1 1-16,-10 0-2 0,10 0 3 0,0 0-2 16,0-1-1-16,0 0 1 0,0-2 4 0,0-2-1 15,0 2 1-15,0-2-2 0,21-1 2 16,-21-2 3-16,15 0 0 0,-15 0 12 0,17-2 18 15,-6 1 35-15,-2-1 22 0,5 1 9 0,-3-1-7 16,-2-1-8-16,1 1-3 0,1-1 8 0,-4 0 0 16,-1 0-11-16,-2-1-16 0,-1 1-21 0,0 0-11 15,-3-1-5-15,3 3 2 0,-3-1 3 0,0 1-4 16,0 1-1-16,0 0-5 0,-26 1-7 0,26-1-2 16,-24 2-6-16,10 0-2 0,-3-1-23 0,2 0-115 15,-7 1-167-15,2-2-161 0,0 0-148 0,-7 0-138 16,3-2-136-16,-6 1-290 0,1-3 169 0</inkml:trace>
  <inkml:trace contextRef="#ctx0" brushRef="#br1" timeOffset="15406.05">1420 7844 2606 0,'3'-2'55'0,"0"1"40"0,-3 1 48 16,3 0 63-16,-3 0 13 0,4 0 28 0,-4 0 19 16,0 0-3-16,0 0-8 0,0 0-15 15,0 0 0-15,0 0 12 0,0 0 16 0,0 0 21 16,0 0-6-16,0 0-22 0,0 0-34 0,0 0-42 16,0 0-39-16,0-10-34 0,0 10-35 0,0 0-34 15,0 0-22-15,0 0-26 0,0 0-6 0,0 0-7 16,0 0 2-16,0 0 6 0,0 0 3 0,0 19 13 15,0-19-3-15,0 22 4 0,0-6 2 0,0 2-3 16,-21 2 3-16,21 3-3 0,-10 0 2 0,10-1-4 16,-13 4 1-16,13 0-8 0,-14 0-70 15,14 1-52-15,-9-2-96 0,4-1-88 0,-1-2-49 16,6-1-32-16,-3-4 12 0,0-1 10 0,3-6 23 0,0-2-12 16,0-2-31-16,0-3-85 0,0-2-114 15,0-1-283-15,0 0 106 0,0 0 172 0</inkml:trace>
  <inkml:trace contextRef="#ctx0" brushRef="#br1" timeOffset="16745.99">1412 7742 1824 0,'3'0'39'0,"1"0"32"16,-4 0 22-16,3 0 29 0,-3 0-8 0,1 0-3 16,-1 0 12-16,3 0 10 0,-3 0 6 15,0 0 4-15,0 0 8 0,0 0 7 0,0 0 19 16,3 0 19-16,-3 0 2 0,0 0-7 0,0 0-8 15,0 0-18-15,0 0-1 0,0 0-4 0,0 0-7 16,0 0 4-16,0 0-2 0,0 0 9 0,0 0 2 16,0 0-15-16,0 0-30 0,0 0-46 0,0-11-44 15,0 11-20-15,0 0-2 0,0-11 9 0,0 5-1 16,0 0 0-16,17-1-11 0,-17-1-2 0,0-2-4 16,18 0 4-16,-18-2-8 0,15-2 5 0,-15-2 2 15,14-1-9-15,-6-1-1 0,-2-2 1 16,3-3-4-16,-1 1 4 0,1-1 3 0,-1 0-3 0,1 0 7 15,-1 1 0-15,1 1 6 0,-1 2-10 16,-2 1-4-16,1 1 11 0,-1 2-11 0,-2 3 12 16,0 0 2-16,-1 3-10 0,0 0 14 0,-3 2 1 15,0 3-5-15,0 0 4 0,0 1-3 0,0 0 6 16,0 1 8-16,0 0-8 0,0 2-3 0,0-2-7 16,0 1-4-16,0 0 3 0,0-1 5 0,0 2-8 15,0 0 7-15,0 0-7 0,0-1 3 0,0 1-1 16,0 0-8-16,0 0 6 0,0 0-14 0,0 0 14 15,0 0-7-15,0 0 4 0,0 0-1 0,0 0-3 16,0 0 10-16,0 0-6 0,0 0 6 16,0 0-3-16,0 0-7 0,0 0 7 0,0 0-3 15,0 0-1-15,0 0 4 0,0 0-7 0,0 0 7 16,0 0 0-16,0 0-4 0,0 0 11 0,0 0-7 16,0 0 0-16,0 0 0 0,0 0-7 0,0 0 11 15,0 0 3-15,0 0-4 0,0 0 1 0,0 0-4 16,0 0-7-16,0 0 7 0,0 0 3 0,0 0-3 15,0 0-7-15,0 0 7 0,0 0 1 0,0 0-5 16,0 0 7-16,0 0-10 0,0 0 3 0,0 0 0 16,0 0 4-16,0 0 0 0,0 0-3 15,0 0 0-15,3 0-5 0,-2 0-3 0,1 0-3 16,3 0 3-16,4 0 4 0,-1 0 3 0,1 0-3 0,5 0 0 16,0 0-4-16,-2 0 11 0,-1 0 2 15,1 0-2-15,-4 0 5 0,2 0-5 0,-6 0-7 16,-1 0 7-16,0 11-4 0,-3-11 4 0,0 0 11 15,0 0-7-15,0 0 25 0,0 0 0 0,0 0-3 16,0 0 0-16,0 0-19 0,0 0-3 0,0 0 3 16,0 0 14-16,0 0-3 0,0 0-7 0,0 0-1 15,0 0-13-15,0 0 6 0,0 0 59 0,0 0 12 16,0 17 8-16,0-17-4 0,0 20-47 0,-14-6 0 16,14 2-2-16,0 1 9 0,0 1 11 0,-10 1 0 15,10 2 3-15,0 0-7 0,-7 1-16 16,7 4-4-16,0-2 5 0,0 2 5 0,-3 2 14 15,3-1-3-15,-3 1-3 0,0 2-1 0,3-1-20 16,-3-1-5-16,1 1-3 0,1 1-7 0,-4-2 8 16,2-1 0-16,0-1 0 0,0 0-1 0,0-2 2 15,-5 1 8-15,5-2 7 0,-3 0 10 0,0-3-10 16,-2 0-12-16,5 0-3 0,-3 0-5 0,1-2 6 16,-1-1 4-16,3 0-3 0,-1 0 11 0,1 0 14 15,3 0 2-15,-4-2-5 0,4-1-12 0,0-1-20 16,0-2-2-16,0 2-3 0,0-4 3 0,0-1-4 15,0-2 2-15,0 1-1 0,0-4-3 16,0 0-19-16,0-2-23 0,0 0-34 0,0 1-50 0,0-2-56 16,0 0-77-16,0 0-170 0,0 0-137 15,0 0-83-15,0 0-87 0,0-17 16 0,0 17-47 16,0-16-268-16,0 2 181 0</inkml:trace>
  <inkml:trace contextRef="#ctx0" brushRef="#br1" timeOffset="17130">1450 7801 2485 0,'0'0'61'0,"0"0"38"0,0 0 40 0,0 0 42 16,0 0-14-16,0 0 7 0,0 0 6 0,0 0-6 16,0 0-14-16,0 0-17 0,0 0-28 0,0 0-24 15,0 0 17-15,0 0 14 0,0 0 18 16,0 0 27-16,0 16-30 0,0-16-17 0,0 18-15 0,0-7-11 15,0 3-2-15,-17 2-4 0,17 0-20 16,0 0-21-16,-14 2-23 0,14 1-13 0,-13 1 3 16,13 0-2-16,-11-2-48 0,11 2-63 0,-9-1-75 15,4 0-86-15,2 1-37 0,0-1-66 0,0-1-85 16,3-1-125-16,0 0-290 0,0-5-54 0,0 1 159 16</inkml:trace>
  <inkml:trace contextRef="#ctx0" brushRef="#br1" timeOffset="17989.99">4144 7693 2616 0,'0'-3'72'0,"0"0"55"0,0 2 52 15,0 0 61-15,0 0-12 0,0 0 4 0,0 1-4 16,0-1-6-16,0 1-15 0,0 0-11 0,0 0 5 15,0 0-9-15,0 0 2 0,0-1-11 0,0 1-29 16,0 0-24-16,0 0-29 0,0 0 92 0,0 0 66 16,0 0 29-16,0 19 15 0,0-19-112 15,0 20-63-15,0-4-4 0,0 2-14 0,0 1 2 16,0 3-4-16,0 2-27 0,0 1 1 0,0 3-5 0,0 3-10 16,0 1 5-16,0 0-12 0,0 4-11 15,-14 1-9-15,14 4-18 0,0-1-11 0,0-1 3 16,-11 1-8-16,11 1-2 0,0-3-2 0,-6-2-64 15,6-5-12-15,0-2-57 0,-3-6-61 0,1-4-20 16,1-3-74-16,-2-6-48 0,1-3-58 0,1-1-37 16,-1-6-60-16,2 0-58 0,0 0-56 0,0 0-54 15,-1-25-59-15,1 25-249 0,0-32 127 0,0 12 171 16</inkml:trace>
  <inkml:trace contextRef="#ctx0" brushRef="#br1" timeOffset="18581.99">4181 7707 2141 0,'0'-4'55'0,"0"-1"44"15,-14 3 43-15,14-1 43 0,0 1-13 0,0 1-4 16,0 0-8-16,-7 1-8 0,7-1-13 0,0 1-8 16,0 0-13-16,0 0-15 0,0 0-10 15,0 0-8-15,0 0 3 0,0 0 6 0,0 0 5 16,0 0 5-16,0 0 10 0,0 0 5 0,0 0 18 16,0 0 4-16,0 0 0 0,0 0 2 0,0 0-26 15,10 0-29-15,-10 0-39 0,11 0-32 0,-3 0-20 16,4 0 0-16,4 0 0 0,1 0-4 0,6 0 3 15,4-14-3-15,2 14 6 0,4 0-2 0,-2 0 2 16,1-7-2-16,1 7 0 0,-2 0 6 0,-2 0 4 16,-4 0 14-16,-5 0 21 0,-4 0 1 0,-4 0 4 15,-3 0-7-15,-4 0-18 0,-2 0 4 16,-3 0 7-16,0 0 9 0,0 0 21 0,0 0 18 0,0 0 5 16,0 0 37-16,0 0 69 0,0 0 6 15,0 0 18-15,0 16-12 0,-17-16-56 0,17 0 3 16,-15 21-23-16,15-21-28 0,-16 21-10 0,16-9 5 15,-17 2 6-15,17 2 2 0,-14 2-7 0,8 2-30 16,-2 2-9-16,0 1-2 0,2 5-5 0,-2 1-7 16,1 1-11-16,-1 3-11 0,0 3-14 0,-3 2-4 15,0 2-3-15,1 2 0 0,-1 0 0 0,0-1 0 16,0 2 0-16,2-3 0 0,-2-2 0 0,3-5 0 16,0-3 0-16,4-6 0 0,-1-2 0 0,0-7 0 15,4-3 0-15,-2-2-3 0,3-6-14 0,-2 0-25 16,1-2-42-16,1-2-98 0,0 0-125 15,0 0-170-15,0 0-216 0,0-23-81 0,0 23-86 16,0-23-73-16,0 9-312 0,0-3 155 0,21 0 228 16</inkml:trace>
  <inkml:trace contextRef="#ctx0" brushRef="#br1" timeOffset="19545.99">7318 8101 3031 0,'0'-8'56'0,"0"-2"54"0,0 4 91 0,0 1 80 16,0 0 27-16,0 1 21 0,0 0-13 0,0 1 8 16,0 1 20-16,0 1 26 0,0 1 0 15,0-1-19-15,0 1-49 0,0 0-58 0,0 0-45 16,0 0-44-16,0 0-39 0,0 0-34 0,0 0-29 15,0 0-27-15,0 0-22 0,0 0-12 0,0 0 7 16,0 0 13-16,0 17 32 0,0-17 12 0,0 28-13 16,0-8-10-16,-16 3-21 0,16 7-7 0,-15 2 2 15,15 1-1-15,0 1-26 0,-17 2-31 0,17-2-53 16,0-3-61-16,-10-2-63 0,10-2-73 0,0-3-104 16,-6-4-96-16,6-3-42 0,-3-3-5 0,1-4 35 15,1-1 47-15,-1-4 8 0,2-2-41 0,-1-3-230 16,1 0-84-16,0 0 116 0</inkml:trace>
  <inkml:trace contextRef="#ctx0" brushRef="#br1" timeOffset="19906">7274 8127 3510 0,'0'-13'51'0,"0"2"74"16,0 1 82-16,0 1 70 0,0 0 6 0,0 4-27 15,16 1-36-15,-16 2-46 0,0 1-34 0,0-1-31 16,0 0-26-16,0 2-18 0,0 0-16 0,6 0-4 15,-6 0-4-15,0 0 0 0,6 0-9 0,-1 0-13 16,1 0-24-16,5 0-4 0,1 0 4 0,4 0-9 16,2 0 10-16,6 0 3 0,-3 0-8 15,6 0 14-15,-3 0-5 0,4 0-10 0,-3 0 40 16,0 0 29-16,-2 0 53 0,-3 0 46 0,-6 0 5 16,2 0-12-16,-7 0-37 0,-3 0-38 0,-3 0-26 15,1 0-19-15,-4 0-11 0,0 0 72 0,0 0 85 16,0 0 24-16,0 15 20 0,0-15-58 0,-19 25-60 15,19-9 6-15,0 4 13 0,-25 2-3 0,25 1-17 16,-22 1-27-16,12 3-35 0,-1 0-19 0,0 1-14 16,0 2-7-16,2 2 0 0,-2 0 0 0,3 1 0 15,0-2 0-15,1 1-16 0,-1-4-42 0,5 0-67 16,-2-2-87-16,0-3-87 0,4-3-102 0,-2-2-152 16,1-4-93-16,2-3-44 0,0-4-70 15,0 0-46-15,0-4-383 0,0-3 146 0</inkml:trace>
  <inkml:trace contextRef="#ctx0" brushRef="#br1" timeOffset="20746">10745 8395 2440 0,'-1'-2'72'0,"-1"2"50"15,2 0 53-15,0 0 65 0,0-1-4 16,0 1 20-16,0-1 16 0,0 1-1 0,0-1-4 16,0 1 12-16,0-2 16 0,0 1 48 0,0-1 54 15,0 1 22-15,0-1 6 0,0 1-30 0,0 0-47 16,0 0-44-16,0 1-47 0,0-1-68 0,0 1-72 16,0 0-59-16,0 0-44 0,0 0-14 0,0 0 0 15,0 0 0-15,0 0 0 0,0 13 0 0,0-13 0 16,0 11 0-16,0-11 0 0,0 20 0 0,0-7 0 15,0 4 0-15,0 1 0 0,0 1 0 0,0 1 0 16,0 1-74-16,-14-3-95 0,14 1-116 0,0-2-150 16,0-1-147-16,-10-3-89 0,10-2-27 15,0-1-7-15,0-3 54 0,0-1 5 0,0-4-225 16,0-2-36-16,0 0 166 0</inkml:trace>
  <inkml:trace contextRef="#ctx0" brushRef="#br1" timeOffset="21097.99">10716 8395 4133 0,'0'-8'53'0,"20"1"80"0,-20 2 93 0,0 1 114 16,20-2 59-16,-20 1 12 0,0 3-42 0,16 0-72 15,-16 2-85-15,0 0-66 0,0 0-20 0,0 0-20 16,0 0-9-16,0 0-8 0,0 0-9 0,0-1-8 16,0 1-1-16,0 0-10 0,0-1-25 15,0 0-14-15,0-1-20 0,21 0-5 0,-21-1 2 16,25 0 1-16,-9-1 3 0,1 0-3 0,1-1 2 15,-1-1-4-15,5 1 0 0,-5 1 0 0,0-2 2 16,-1 2 30-16,-1 0 24 0,-2 2 20 0,-2 1 9 16,-4-1-23-16,0 2-21 0,-4 0-22 0,0 0-17 15,-2 0-9-15,-1 0 14 0,0 0 69 0,0 16 19 16,0-16 6-16,0 27-18 0,0-11-66 0,0 5-15 16,0 2 0-16,-18 4 0 0,18 0 0 0,-16-1 0 15,16 1 0-15,-17 1 0 0,6-2 0 0,0-1 0 16,2-1 0-16,1-1 0 0,-1-3 0 0,1-1 0 15,2-3 0-15,0-4-19 0,0 0-116 16,3-5-134-16,-2 0-181 0,2-3-237 0,1-2-91 16,2-1-127-16,0-1-189 0,-1 0-249 0,1 0 208 15</inkml:trace>
  <inkml:trace contextRef="#ctx0" brushRef="#br1" timeOffset="23185.99">13624 2299 4554 0,'-1'12'3'0,"1"-3"5"0,0-2 19 0,0-7 23 16,22 6 25-16,-22-6 28 0,20 0 14 0,-20 0 8 15,18 0 8-15,-18 0 8 0,0 0 1 0,17 0-10 16,-17 0-26-16,16 0-37 0,-8 0-28 0,2 0-23 16,3-13-10-16,2 13-3 0,6 0-10 0,-3-17 0 15,5 17 1-15,4-15-1 0,-1 15 14 16,0-14 21-16,4 9 33 0,-4-1 36 0,1 6 13 0,-1-7 7 15,-1 7-11-15,-4-2-24 0,-3 2-4 16,-3 0-20-16,-4 0-20 0,-2 0-16 0,-4 0-14 16,0 0-12-16,-4 0-4 0,-1 16 6 0,0-16 10 15,0 11 6-15,0-11 9 0,0 19-5 0,-19-7-6 16,19 4-6-16,-18 2-6 0,18 1 12 0,-27 2-20 16,14 0-78-16,-3 1-82 0,1 0-127 0,-1 1-92 15,1 0 0-15,-1-1 0 0,1 1 27 0,-1 0-12 16,2 0-58-16,-1-1-74 0,-1 1-86 0,1-1-277 15,1-6 71-15,-2-3 155 0</inkml:trace>
  <inkml:trace contextRef="#ctx0" brushRef="#br1" timeOffset="23557.99">13607 2479 4918 0,'0'-14'46'0,"22"0"97"0,-22 1 154 15,22-1 145-15,-22 2 64 0,23-3-16 0,-23 3-78 16,17 2-78-16,-17 2-69 0,0 1-79 0,12 2-77 15,-12 1-66-15,0 1-43 0,0 0 0 0,0 3 0 16,0 0 0-16,0 0 0 0,0 0 0 0,0 0 0 16,0 0 0-16,-13 0 0 0,13 0 0 15,-18 0 0-15,6 20 0 0,1-20 0 0,-4 18 0 16,1-6 0-16,0 0 0 0,1 2 0 0,-1 2 0 16,2 1 0-16,1 0 0 0,-1 3 0 0,2 0 0 15,3-2 0-15,2 0 0 0,2-1 0 0,1-1 0 16,2-2 0-16,0-1 0 0,0-1 0 0,0-4 0 15,0 0 0-15,21-1 0 0,-21 0 0 0,21-1 0 16,-5-3 0-16,2-2 0 0,4-1 0 0,0 0 0 16,4 0 0-16,2 0 0 0,2 0 0 0,2-22 0 15,-2 22 0-15,-1 0 0 0,-1-17 0 0,0 17 0 16,-2 0 0-16,-3-15 0 0,-2 15 0 0,-3 0 0 16,-4-7 0-16,-3 7 0 0,0 0 0 0,-7-8-83 15,0 8-126-15,-1 0-187 0,-2 0-298 16,-1 0-137-16,0 0-150 0,0-2-120 0,0 2-221 15,0 0 188-15,0 0 275 0</inkml:trace>
  <inkml:trace contextRef="#ctx0" brushRef="#br1" timeOffset="23945.99">13858 2311 3886 0,'11'5'35'0,"-11"-1"13"0,0-3 18 15,13 2 33-15,-13-1-3 0,0-2 20 0,6 0 9 0,-6 0-7 16,0 0-19-16,0 0-38 0,0 0-22 0,3 0-29 16,-1 0-9-16,1 0 3 0,0 13 1 15,0-13-5-15,0 13-1 0,3-13-8 0,0 19-53 16,1-8-53-16,-1 1-83 0,3-1-110 0,-1 2-76 15,0 0-92-15,-1-2-116 0,-2 1-287 0,0-3 121 16,-4-1 150-16</inkml:trace>
  <inkml:trace contextRef="#ctx0" brushRef="#br1" timeOffset="24131">13620 2407 4734 0,'-5'-5'26'0,"5"5"60"0,0-5 71 0,0 5 87 16,0-5 61-16,0 4-12 0,23-1-51 0,-23 2-80 15,0-1-83-15,20 1-55 0,-20 0-23 16,19 0-7-16,-19 0-5 0,20 20 5 0,-10-20-11 16,-1 20-68-16,2-7-83 0,0 1-96 0,-2 2-72 15,2 0-15-15,0 2-24 0,-2-1-45 0,-1 0-58 16,-4-1-69-16,1-2-101 0,-5-1-250 0,0-4 147 16</inkml:trace>
  <inkml:trace contextRef="#ctx0" brushRef="#br1" timeOffset="24254">13596 2610 3999 0,'0'0'0'0,"0"0"0"0,0 0-2 16,0 0-12-16,28 0 0 0,-28 0 1 0,28 0 1 15,-28 0 10-15,27 17-53 0,-12-17-89 0,2 12-116 16,-1-12-146-16,2 14-240 0,-1-14-197 0,2 10 117 16</inkml:trace>
  <inkml:trace contextRef="#ctx0" brushRef="#br1" timeOffset="24515.99">14418 2317 3645 0,'11'0'-3'15,"-3"0"5"-15,0 0 15 0,-2 0 36 0,-2 0 46 16,-1 0 37-16,1 0 20 0,-3 0-14 0,-1 0-26 15,2 0-31-15,-1 0-29 0,2 0-18 0,-3 0-7 16,5 14-2-16,-3-14 4 0,1 0 4 0,0 0-11 16,0 0-7-16,1 0-8 0,1 9-4 0,1-9-3 15,1 0-30-15,-1 0-60 0,0 0-92 0,2 0-118 16,-1 0-105-16,3 0-97 0,-1 0-133 0,-1 0-257 16,3 0 132-16,0 0 156 0</inkml:trace>
  <inkml:trace contextRef="#ctx0" brushRef="#br1" timeOffset="24683">14283 2468 3727 0,'-14'9'78'15,"8"-1"77"-15,3-1 85 0,3-1 73 0,0-2-1 16,0-3-24-16,0 2-51 0,28-1-55 0,-28 1-67 16,26-1-42-16,-9 0-46 0,2-1-22 0,0 2 0 15,2-3-48-15,3 2-92 0,-4-2-85 0,3 0-139 16,0 0-141-16,0 0-113 0,1 0-196 0,-3 0-274 15,6 0 178-15</inkml:trace>
  <inkml:trace contextRef="#ctx0" brushRef="#br1" timeOffset="25602">15113 2219 3964 0,'0'-3'51'15,"21"3"67"-15,-11-3 72 0,-1 3 69 0,-1-4 31 16,-8 2 25-16,11 1 28 0,-11 0 16 0,4 0-13 16,-4-1-30-16,2 2-50 0,-2-2-46 0,0 1-44 15,0 1-36-15,1-1-35 0,-1 1-26 0,0-1-18 16,0 1-16-16,0 0-15 0,0 0-13 0,0 0-8 15,0 0-8-15,0 0-5 0,0 0-1 0,0 0-1 16,-15 0 1-16,15 0 3 0,-14 19 5 0,5-19-4 16,-4 18 4-16,-2-6 4 0,-2-1-6 0,0 2 4 15,-4 1-6-15,4 1-9 0,-1 0-6 16,-1 0-13-16,4 0-5 0,1-2 0 0,1 1 4 0,6-2 13 16,-1-1 8-16,3-3 9 0,1 0 9 15,4-2 6-15,0-1 36 0,0-2 31 0,0 0 32 16,0-1 38-16,27 0-34 0,-27-2-35 0,28 3-34 15,-11-2-47-15,4 1-2 0,-3-1 0 0,2 2 0 16,-3-2 0-16,2 1 0 0,-4 0 0 0,1 1 0 16,-5-1 0-16,-2 1 0 0,-1-2 0 0,-2 2 0 15,-1-2 0-15,-2 1 0 0,-2 1 0 0,-1 0 0 16,0 1 0-16,0 2 0 0,0 0 0 0,0 2 0 16,-24 3 0-16,24 1 0 0,-21 2 0 0,7 1 0 15,-1 0 0-15,-1 0 0 0,-1 4 0 16,-1-1-11-16,-1 2-55 0,1-1-64 0,-1 1-65 15,0 0-71-15,1 1-33 0,1-3-52 0,1-2-70 16,2-3-49-16,2-3-7 0,-1-2 19 0,3-3 35 16,-3-5-21-16,4 0-89 0,0 0-130 0,-2-23-346 15,3 6 152-15</inkml:trace>
  <inkml:trace contextRef="#ctx0" brushRef="#br1" timeOffset="26461.99">14719 2202 4038 0,'0'0'31'16,"0"0"30"-16,0 0 31 0,0 0 33 0,0 14 8 15,0-14 7-15,0 0-3 0,0 0-15 0,17 0-29 16,-17 0-14-16,0 0-2 0,0 0 27 0,0 16 36 16,0-16 44-16,0 19 7 0,0-7-18 0,0 3-11 15,-17 3-36-15,17 2-7 0,0-1 1 0,-12 3-5 16,12 0-7-16,-10 1-3 0,10 1-14 0,-14 1-16 15,7-1-13-15,7 2-18 0,-11-2-4 0,6-3-14 16,2-1-9-16,0 0-7 0,1-3-3 16,2-3-3-16,0-2-1 0,0-4 9 0,0-3 9 15,0-1 11-15,0-1 9 0,0-3-5 0,0 0-13 16,0 0-15-16,0-19-7 0,0 19-10 0,19-29 3 16,-19 10-10-16,15-3-23 0,-15-2-1 0,14-4-14 15,-14-1 4-15,11 0 13 0,-11-1 13 0,13 1 13 16,-13 0 5-16,10 2 5 0,0 3-5 0,-1 1 0 15,2 4-2-15,1 0 6 0,1 4 1 0,-1 1-8 16,1 2 9-16,0 2-3 0,0 3 0 0,-2 0 1 16,0 2-3-16,1 3-2 0,-3-1-7 15,1 3 5-15,0 0-6 0,-2 0-3 0,0 0 6 16,-2 0-1-16,0 0 5 0,2 15 0 0,-3-15-3 0,-1 0 2 16,1 19 1-16,-2-19 2 0,-1 15 5 15,-1-15-2-15,1 16-6 0,-2-7-71 0,0-1-14 16,0 2-65-16,0 0-96 0,0 0-27 0,0 1-81 15,-17 2-26-15,17 0 12 0,0 0-19 0,-19 2-38 16,19-3-37-16,-20 3-48 0,8-2-88 0,-1-1-214 16,2-5 129-16</inkml:trace>
  <inkml:trace contextRef="#ctx0" brushRef="#br1" timeOffset="26881.99">15631 2211 4601 0,'26'0'39'16,"-6"0"45"-16,-6 0 37 0,-3 0 34 0,1-19-12 15,-9 19-9-15,2 0-4 0,-5 0-23 0,0 0-32 16,0 0-23-16,0 0 28 0,0 0 37 0,0 0 17 16,-19 0-3-16,19 17-54 0,-20-17-49 0,20 27-8 15,-29-10-14-15,15 0-1 0,-3 1-2 0,0 1 2 16,-2-2 5-16,1 0-3 0,-3 1-1 0,3-2 0 15,1 0-7-15,1-3 2 0,2 0 4 16,3-2-7-16,2-2 3 0,4-2-1 0,2 0 5 16,2-3 7-16,1-1 7 0,0 0-3 0,0 0-3 15,32-1 3-15,-13 1 61 0,3 2 47 0,4-2 55 16,2 1 47-16,0 0-9 0,-2 0 2 0,-1-2-2 16,-5-1-12-16,-6 0-38 0,-2-1-50 0,-4 0-53 15,-8 2-46-15,8-2-18 0,-8 0 0 0,0 0 0 16,0 0 0-16,0 0 0 0,0 0 0 0,0 19 0 15,0-19 0-15,-20 31 0 0,20-10 0 0,-27 9 0 16,12 4 0-16,-2 5 0 0,-2 0 0 0,-1 3 0 16,2 1 0-16,-3 2-27 0,0-4-86 15,-1-2-103-15,0-2-157 0,1-6-211 0,-3-3-176 0,4-5-128 16,-3-5-127-16,3-3-288 0,3-8 127 0,-2-6 233 16</inkml:trace>
  <inkml:trace contextRef="#ctx0" brushRef="#br2" timeOffset="37213.99">1581 8248 2133 0,'0'-4'57'0,"0"1"40"16,0 0 30-16,0 0 29 0,0 3-22 16,0-2-10-16,0 0-3 0,0 2-4 0,0-3-10 15,0 2-3-15,0-2 1 0,0 1-2 0,0-1-14 16,0-1-11-16,0 1-9 0,0-1 2 0,0 0 13 16,0 0 0-16,0-2 4 0,0 1-3 0,0-2-9 15,0 0-5-15,0 0-7 0,0-1 4 0,0-2-14 16,0 0 3-16,0-1-6 0,0-1-1 0,0-2 6 15,0 2 8-15,0 2-1 0,0-4-2 0,0 3 7 16,0-1-13-16,0-2-14 0,0 0-11 0,21 1-14 16,-21-3 3-16,0 0 20 0,0-2 2 15,0 0 1-15,0 0-12 0,0-2-19 0,0 1-8 0,0-1-3 16,0-1 12-16,0-1 10 0,0 0 7 0,0 0-3 16,0-1-1-16,0 1-6 0,0-1 11 15,0 0 16-15,0-1 5 0,0 1 8 0,0-3-17 16,0 0-6-16,0 1-17 0,0-2-9 0,0-1 3 15,0-1-7-15,0-1 4 0,0 0-4 0,0-3 9 16,0 2 1-16,0-3 15 0,0 0-3 0,-14 3-4 16,14 0-1-16,0 2-2 0,-13 0 0 0,13 1-2 15,-11 2 6-15,11 1 3 0,-9 2-3 0,4 0-5 16,-1 0 2-16,3-1-11 0,0 4 24 0,0 0 1 16,-2 0-4-16,5 0 0 0,0 0-12 0,0 0 11 15,0-1 3-15,0 1 2 0,0 0-10 0,0 0-14 16,0 1-2-16,17-1-6 0,-17-1 1 0,0-1-1 15,17 0-1-15,-17-1-4 0,13-1 4 16,-13-1 1-16,11-1-3 0,-11-1 9 0,10 0-3 16,-10 0 2-16,4-3 4 0,-4 1-6 0,6-2 4 15,-6 2-1-15,4-2 5 0,-2 3-3 0,1-1-3 16,-1 0-2-16,4 2 44 0,-3-1 19 0,2 2-4 16,-1 0 1-16,-2 3-53 0,1-4-17 0,3 0 5 15,-3 0-5-15,2-1 0 0,1 0 5 0,-3-2-5 16,2-1 1-16,-1-1-2 0,1-1 4 0,-2-3-5 15,3-1 4-15,-1-1-1 0,1-2-1 0,-3-1-2 16,0-4 7-16,0 0-3 0,1-5 3 0,-1 4 5 16,-2 2 1-16,-1 0-6 0,6 3-3 15,-6 0 1-15,4 6-7 0,-1 3 6 0,-2 4 2 16,2 2 0-16,-1 1-1 0,-1 1 3 0,2 1-3 16,-3 2-2-16,4 0-2 0,2 1 2 0,-3 1 0 15,0 2 5-15,2 1 3 0,-2 1-5 0,0 1 2 16,-2 1-5-16,2 1 0 0,1 0 2 0,-4 2-1 15,3 1-3-15,-3 0-1 0,0 2 1 0,3 2-4 16,-3 0 8-16,3 3-2 0,-3-1-2 0,0 1 1 16,3 1-7-16,-1 1 7 0,-2 0 2 0,1 0-4 15,-1-1 3-15,0 1-3 0,0 0 4 16,0 0 1-16,0 0 0 0,0 0 3 0,0 0-6 16,0 0 3-16,0 0 2 0,0 0-4 0,0 0-1 15,0 0 1-15,0 0 2 0,0 0-2 0,0 0 1 16,0 0 1-16,0 0-2 0,0 0 2 0,0 0 0 15,0 0-1-15,0 0 0 0,0 0 0 0,0 0-2 16,0 0 0-16,0 0 1 0,0 0-1 0,0 0 0 16,0 0-2-16,0 0 0 0,0 0-8 0,14 0-1 15,-14 0-2-15,17 0-13 0,-4-17-7 0,2 17-1 16,5 0-17-16,2-16 7 0,3 16 4 0,7-10-1 16,1 10 10-16,2-7-1 0,7 7 6 0,-1-7 8 15,0 7 6-15,1-6 6 0,-1 6 3 0,-3-4 1 16,0 4-1-16,-7-1 3 0,-3 0 3 15,-7 1-2-15,-2-1 2 0,-7 1 9 0,-1 0-9 16,-8-2 5-16,2 2 1 0,-2 0-5 0,-3 0 2 16,0-1-2-16,1 1-1 0,-1 0-3 0,0 0 3 15,0 0 3-15,0 0-3 0,0 0 0 0,0 0 0 16,0 0-4-16,0 0 0 0,0 0-2 0,0 0-4 16,0 0-6-16,0 0 6 0,0 0-3 0,0 0-2 15,0 0 4-15,0 0-8 0,0 0 9 0,0 0 7 16,0 19-2-16,0-19 5 0,0 19 0 0,0-4 0 15,0 0 4-15,0 4 0 0,14 1 2 16,-14 1 0-16,0 0 1 0,0 2-3 0,0 2 2 16,0 0-6-16,0 2-4 0,0 3 13 0,0 3-9 15,0 1 23-15,0 4-4 0,0 5-14 0,-18 4 8 16,18 7-13-16,-13 3 2 0,13 1 9 0,-15 4-6 16,6-1-1-16,-2 4 2 0,3-4-4 0,-1-3 1 15,-2-3 3-15,-2-1-1 0,4-3 2 0,-2 0 2 16,-3-2-11-16,5-2 12 0,-5 4 3 0,5 1-2 15,-2 2 3-15,2 1-9 0,-2 2 2 0,1-1-6 16,0 0 5-16,2 2-1 0,-1-4-5 0,1-3 10 16,-1-3-4-16,1-2-2 0,-2-3 5 15,4-1-8-15,2-2 4 0,1 0 8 0,-1-3-3 0,1 1-3 16,3-2 11-16,0 1-5 0,0 0-4 0,0 1 8 16,0 2-15-16,0 0 4 0,0 1 5 15,0 1-2-15,17-2 5 0,-17 2 1 0,0-1 2 16,0-3 2-16,0-1 4 0,13-3 8 0,-13-2-2 15,0-2 2-15,0-1-13 0,0-2-7 0,0-2-2 16,0-2-4-16,0 0 5 0,0-3-5 0,0 1 5 16,0-2-5-16,0-1-1 0,0 1 5 0,0-2-5 15,0 2 7-15,-13-1-1 0,13 0 1 0,0 0 10 16,0 0 1-16,-9-1 9 0,9 2 2 0,-8-1-9 16,5 0-2-16,-1 0-6 0,0-4-2 0,0 2 0 15,-1 1-4-15,2-1 1 0,0-1-1 16,0 0-3-16,0 2 4 0,-2-1-3 0,5 2-5 0,-3 0 7 15,0-1-4-15,1 1 6 0,1 0 13 16,-2 0 3-16,1-1 7 0,1-1-7 0,-1 0-10 16,-1-1-7-16,3-1 2 0,-3 1 4 0,3-4-1 15,-3 2 1-15,3-4-2 0,0 2-3 0,-3-1 0 16,3 0-2-16,-2-2-5 0,1 0-2 0,1-1 2 16,0-1-4-16,0-1 0 0,-2-1 0 0,2-1 0 15,0-1 4-15,0-1 4 0,0 0-1 0,0-1 1 16,0 0 1-16,0 0-2 0,0 0-40 0,0 0-60 15,0 0-89-15,0 0-206 0,0 0-201 16,0 0-132-16,0-19-136 0,19 19-36 0,-19-21-247 0,24 4 117 16,-5-1 222-16</inkml:trace>
  <inkml:trace contextRef="#ctx0" brushRef="#br2" timeOffset="40273.99">4409 7992 1788 0,'0'-9'35'16,"0"9"23"-16,0 0 18 0,0 0 29 0,0 0-6 16,0 0 2-16,0 0 16 0,0 0 0 0,0 0 6 15,0 0 4-15,0 0 1 0,0 0 10 0,0 0 4 16,0 0 12-16,0 0 10 0,0 0 6 0,0 0-3 16,0 0 0-16,0 0-11 0,0 0-4 0,0 0-2 15,0 0-26-15,0 0-37 0,0-14-36 0,0 14-32 16,0 0 4-16,0-14 14 0,0 14 20 0,16-16 13 15,-16 7 0-15,0-2-1 0,21 1-9 16,-21-2-7-16,16 1-15 0,-16-3 12 0,17 0 2 16,-8 0-5-16,-1-1-4 0,3-2-20 0,-3 0-11 15,-1-1-4-15,3-2 14 0,-3 0 9 0,1-3 1 16,-2 0 11-16,1-1 4 0,0 0 8 0,1-3 10 16,-2 0-4-16,2-2-17 0,0 0-16 0,0-1-15 15,-2-2-8-15,1-1 13 0,-2-1 13 0,-2-3 9 16,3 0 4-16,1-3-2 0,-3 3-24 0,2-1-4 15,1 1 1-15,0-1-16 0,4 2 8 0,0 2-9 16,-2-2 3-16,1 3-2 0,1-1-2 16,-1-1 4-16,3 1-9 0,-5-1 8 0,1 1-7 15,-1 0 7-15,1-1-5 0,-1-1 10 0,-1 0 1 16,0-1-10-16,-3 0 7 0,4-1 5 0,-2-2 8 16,-1 1 0-16,0 0 8 0,-1-1-16 0,1 0 3 15,0 1-1-15,-1 4 1 0,-1-1 1 0,2 1-3 16,-2 2-7-16,-1 3-3 0,-1 0-1 0,1 3-4 15,-1-2 9-15,1 1-4 0,-1 1-8 0,-1 1 1 16,0 0 4-16,2 1-4 0,1-1 8 0,0 2 0 16,-1 0 0-16,-1 0-5 0,1 3 9 0,-1-1-4 15,2 1-1-15,-1 0 1 0,-1 2-5 16,3-2 4-16,-3 1 3 0,1 0-3 0,-2 0 4 0,1-3-7 16,-1 2 3-16,0-2 1 0,0-1 4 15,0 1 3-15,0-3-21 0,0 1 10 0,0-1-6 16,-17 0-5-16,17 1 16 0,0 2-1 0,0 2-6 15,0-1 9-15,-11 4 0 0,11 1-7 0,0 0 15 16,0 3-8-16,0 1-4 0,0-2 4 0,0 0-16 16,0 0 3-16,0 1 11 0,0 0-11 0,0 1 4 15,17-1 10-15,-17 0-13 0,0 2 11 0,11-2 0 16,-11 2-14-16,0 0 4 0,10 0 3 0,-10 0-3 16,7 3 11-16,-7-1-2 0,5 2-7 0,-5-1 9 15,5 2-8-15,-4 1 2 0,1 0 6 0,-1 2-6 16,1 0-1-16,-1 0 1 0,1 0-4 15,-2 1 10-15,1 1 0 0,1-2-6 0,0 2 3 16,-1-1-7-16,1 1-7 0,-2 0 14 0,0 0-3 16,1 0 0-16,1 0 9 0,-2 1-10 0,1 0 8 15,-1-1-8-15,0 1-2 0,0 1 6 0,0-1 0 16,0-1-1-16,2 1 8 0,-2 0-7 0,0 0-7 16,1 1 7-16,-1 0-3 0,2-1-2 0,-2 0 5 15,1 0 5-15,-1 1-10 0,0-1 5 0,2 1 0 16,-2-1-6-16,0 1 3 0,0 0-5 0,0-1 4 15,0 1 4-15,0 0-7 0,0 0 2 0,0 0 0 16,0 0-2-16,0 0 7 0,0 0-4 16,0 0 4-16,0 0 0 0,0 0-4 0,0 0 4 15,0 0 4-15,0 0-1 0,0 0 4 0,0 0-1 16,0 0-6-16,0 0 0 0,0 0 2 0,0 0-2 16,0 0 3-16,0 0-6 0,0 0 3 0,0 0-4 15,0 0-3-15,0 0 3 0,0 0 1 0,0 0-1 16,0 0 4-16,0 0 0 0,0 0-4 0,0 0 8 15,0 0-7-15,0 0 6 0,0 0 1 0,0 0-1 16,0 0 0-16,0 0 4 0,0 0 0 0,0 0-3 16,0 0 2-16,0 0-8 0,0 0 2 0,0 0-3 15,0 0-1-15,0 0 4 0,0 0-3 0,0 0 3 16,0 0-4-16,0 0 4 0,0 0-4 0,0 0 1 16,0 0 3-16,0 0 0 0,0 0 3 15,0 0 3-15,0 0 2 0,0 0 0 0,0 0-1 16,0 0-1-16,0 0-2 0,0 0 4 0,0 0-4 15,0-14 0-15,0 14-1 0,0-14-6 0,0 14 7 16,0-16 2-16,0 6-3 0,0 1 5 0,0 0-8 16,0-2-6-16,0 1 4 0,0 0 2 0,0 0 0 15,0-1 0-15,14 0 5 0,-14-1-3 0,0-2-1 16,8 1-2-16,-8-3 5 0,11-4-5 0,-7 0 4 16,4-6 4-16,0 1-9 0,1-1 17 0,-1-1-15 15,0 1 4-15,1-2-8 0,0 0-11 0,-1-1 20 16,1 4-5-16,1 0 0 0,0 0 2 0,1-1 0 15,-1 2 0-15,2 1 5 0,-1 3-8 16,1 2-6-16,-1-1 1 0,0 1 7 0,1 0 0 16,-1 1 5-16,0 0-3 0,1 2-8 0,-4 0 2 15,1 0-1-15,-1 1 0 0,0-1 3 0,-3 3 1 16,1-2 2-16,-2 0 1 0,0 2-1 0,-1 0 0 16,0-2-2-16,-2 5 4 0,2-3-11 0,1 2 7 15,-3-2 1-15,1 2-8 0,-1-1 8 0,1-1-7 16,-1-1-1-16,1 2 8 0,-1-2-1 0,1 0 4 15,1 1 0-15,-1 2-7 0,-2-3 4 0,1 3-4 16,1-1-7-16,-2-2 8 0,0 0 6 0,0 0-10 16,0-1 10-16,0 1-11 0,0-2 1 15,0 0 8-15,0 2-12 0,0-1 11 0,0 2-8 16,0 0 9-16,0 0 10 0,0 1-11 0,0 1 7 16,0-1-7-16,0 1-1 0,0 0 5 0,0 0-8 15,0 0 8-15,0 0-19 0,0 0 4 0,0-1-1 16,0 1-2-16,0-1 10 0,0-1-4 0,11 1 4 15,-11-1-8-15,0 1 4 0,0-1 8 0,0 0 0 16,0 0 4-16,0 3 0 0,0 0-4 0,0 0-4 16,0 4 3-16,0 0-4 0,0 1 4 0,0 1-5 15,0 3 4-15,4-2 1 0,-4 1 4 0,0 1 0 16,0 0-9-16,0 0 1 0,0-1-8 0,0 0 7 16,0 0 1-16,0 0 7 0,3-2 1 15,-3 2-9-15,0-1 1 0,0 0-5 0,0 0 5 16,0 0-1-16,0 1 9 0,0 1-4 0,0-2-4 15,0 1 4-15,0 0 0 0,0 1 4 0,0-1-4 16,0 1 0-16,0 0-8 0,0 0 4 0,0 0-1 16,0 0 5-16,0 0 0 0,0 0-5 0,0 0 1 15,0 0-9-15,0 0 4 0,0 0-13 0,16 0 4 16,-16 0-14-16,0 0-8 0,11 0-4 0,-11 0-13 16,14 0-2-16,-5 0-4 0,3 0 4 0,2 0 9 15,3 0 15-15,2 0 9 0,1 0 11 0,0 0 0 16,3 0-3-16,-2 15 5 0,-1-15 4 15,-2 0 9-15,-2 0 4 0,-1 0-4 0,-5 10 1 16,-3-10-8-16,0 0 7 0,-3 0 0 0,-1 0-12 16,0 6 4-16,-1-6-3 0,0 0 3 0,-2 4 0 15,1-2 1-15,1 0-1 0,-1 1 2 0,-1 3 11 16,0 1 1-16,0 2-7 0,2 2 4 0,-1 1-7 16,-1 3-7-16,2 1 8 0,-1 2-3 0,-1 1 0 15,0 1 10-15,0 0 0 0,0 1 7 0,0 0 0 16,0 4-7-16,0 0 3 0,0 2-10 0,-15 0 3 15,15 2 7-15,0 2-4 0,0 0 2 16,-14 2 3-16,14-2-7 0,0 2 1 0,-8 1-1 16,8-2-4-16,-9 2 3 0,4-3-5 0,-2 3-1 15,0-1 8-15,0 3 1 0,-1-2 8 0,0 1 1 16,-1 4-6-16,-1 1-8 0,1 3 0 0,0 2 1 16,-2 1 4-16,2 1 7 0,-5 0 0 0,1 1-2 15,1-2-11-15,-4-1 7 0,1-4-9 0,-1-1 3 16,2 0 3-16,-1-3 1 0,3-1-3 0,-4-2 8 15,2 1-8-15,2-1-14 0,-1 1 11 0,4 2-4 16,-2 0 15-16,3 1 15 0,1 2-8 0,0 4-14 16,1 3-1-16,2 3-5 0,-3 1 13 15,1 0 3-15,0 1 2 0,0 3-8 0,0-5-4 0,-2 1 6 16,-1-4-8-16,2-1 2 0,0 1 2 0,-1-4-2 16,-1 1 3-16,-1-3-6 0,1 0 7 15,1 2 2-15,-3-1 6 0,2 3 7 0,0 0-17 16,-2 5 5-16,0 1-8 0,2-1 4 0,-2 2 6 15,0 0-5-15,2 1 6 0,-2-5-7 0,2-1 5 16,-1-3-3-16,1-2-1 0,-2-4 5 0,3-1-2 16,-1-3 9-16,0-1 12 0,-1-2 38 0,4-2-3 15,-2-1-7-15,1 0-13 0,1-1-39 0,-2-2 1 16,2 1 0-16,-1 0 0 0,1-3-1 0,-2 2 2 16,1 0 3-16,0 1-1 0,3 0 0 0,-4 1-1 15,0 1 1-15,4-1-13 0,-3 3 12 16,1 0-4-16,2 0-4 0,-3-2 20 0,0 1-20 15,2-2 8-15,-1-1 1 0,1-1-12 0,-1 1 18 16,0-1 1-16,0-1-1 0,-1-1 8 0,1 1 11 16,0-3 11-16,-2 1 6 0,2-1 0 0,-2 0-14 15,2-2-12-15,-2 1 8 0,-1 2-1 0,1-1 2 16,2-1 12-16,-2 0-11 0,-1 1-3 0,3 1-5 16,-2 0-3-16,2 1-3 0,0 0-4 0,-1 0-2 15,3 1-8-15,-2-2 0 0,2 0 4 0,0-1-3 16,1 1-4-16,1-2 0 0,-1-1-5 0,0-1 3 15,3-1 11-15,0-1-3 0,0-1 0 16,0-2-3-16,0-1-8 0,0-3 2 0,0 0 1 16,0-2 0-16,0 0 1 0,0-1 0 0,0-3 3 15,0 4 4-15,0-3 1 0,0 3-1 0,0 1-131 16,0 0-115-16,0 0-136 0,-2 2-127 0,2 0-4 16,0 0-54-16,0 2-61 0,0 2-128 0,0-1-270 15,0 0 166-15</inkml:trace>
  <inkml:trace contextRef="#ctx0" brushRef="#br2" timeOffset="47474">7612 8385 2269 0,'0'0'41'0,"0"0"18"0,0 0 25 0,0 0 33 16,0 0-6-16,0 0 9 0,0 0 0 0,0 0-6 16,0 0-11-16,0 0 0 0,0 0 4 0,0 0 0 15,0 0-5-15,0 0-6 0,0 0-8 16,0 0-12-16,0 0 2 0,0 0-1 0,0 0-1 0,0 0 7 15,0 0-2-15,0 0 0 0,0-9 10 16,0 9 5-16,0 0 6 0,0 0-15 0,0 0-28 16,0-7-25-16,0 2-20 0,0-3 6 0,0 0 10 15,0-2 2-15,0-4 0 0,0-1-1 0,0 0-5 16,0-3-6-16,0 3-1 0,0-4-4 0,0 1 5 16,0-1 1-16,13-2 10 0,-13 1-17 0,0-2 12 15,12 1 11-15,-12 1-4 0,8 0 21 0,-8-1 9 16,6 0-3-16,-6 1-7 0,6 0-9 0,-3 0-27 15,-1-3-6-15,1 0 4 0,0-1-15 0,0 0 6 16,0-2-3-16,2-1 17 0,-4 0 19 16,6 0-1-16,-4-1 12 0,1-2-10 0,1 0 0 15,0-2 9-15,-1-1-16 0,1 0-3 0,0-3 4 16,-1-1-12-16,-1-2 1 0,0-1-4 0,1-3-16 16,-1 0 1-16,0-1 4 0,1 0-6 0,0 0 6 15,2 1-8-15,0 1-1 0,-1 0 4 0,2 1-3 16,0-1 4-16,2 3-3 0,0-3-3 0,0-1 1 15,1 0-7-15,1-2 40 0,-1-2 33 0,3 1 13 16,1-3-9-16,-2-3-29 0,2 0-27 0,0-1 4 16,0-2 27-16,2 2-1 0,-1 0-10 0,-1 2-9 15,0 0-7-15,1 2 6 0,-1 4 11 16,0 1-5-16,0 2-5 0,-1 0-10 0,1 1-12 0,-2 1 2 16,2 0-4-16,-2-1-3 0,-1-1 5 15,2-2-4-15,-1 0 0 0,0-2-2 0,-1-2 4 16,-1 0-2-16,0-1 4 0,1 1 5 0,-3 2 2 15,1 2 42-15,-1 1 11 0,-2 3-11 0,1 3 5 16,-3 0-43-16,-1 3-14 0,-1 0 11 0,-1 3-12 16,-1-2 3-16,0 0-2 0,0 2-1 0,0-1 4 15,0 1-8-15,0-1 1 0,0-1 4 0,0 0-4 16,0-1 3-16,0 0 6 0,0 0-15 0,0-1 0 16,0 0 3-16,0 1-4 0,0-1 13 0,0 2 0 15,0-1-2-15,0-1 5 0,0 5-5 0,-17 2 4 16,17 0 0-16,0 3-6 0,0 1-4 0,0 1 5 15,0 2 5-15,0 0 0 0,0-1 2 16,0 0-8-16,0 0-3 0,0-1-1 0,0-1 4 16,16 1 1-16,-16-1-1 0,0 1 0 0,14 0-1 15,-14 2-2-15,0 0 5 0,14 1-4 0,-14 2 5 16,6 1 3-16,-6 3-6 0,5 1 7 0,-5 2-2 16,4-2 15-16,-1 3 9 0,-3 0 6 0,2 0-4 15,-1 0-14-15,1-1-7 0,0-2-8 0,-1-1-1 16,1 0 0-16,-1-3 1 0,-1-1-2 0,0-1 4 15,0-2-3-15,2-3-6 0,-2 0 11 16,1-1-8-16,1-3 1 0,-2 0 3 0,0 0-6 16,3-1 11-16,-3 2-5 0,3 2 1 0,-1 2 3 15,1-1-10-15,-2 2 1 0,2 2 5 0,2 0-2 16,-2 3 6-16,0-3 0 0,0-1-6 0,0 0 3 16,2 1-3-16,-2-3-5 0,0 2 4 0,-1-1-4 15,2-1 5-15,-2 1 7 0,0 0-2 0,1 1 1 16,-3 0-7-16,3 1 1 0,-2 0-1 0,1 2-4 15,-1-2 4-15,1 3 0 0,1-1 0 0,-1 0 3 16,-1 0-1-16,2 0 0 0,-1-1-3 0,-1 1 1 16,1-2 1-16,-1-3 0 0,-1 3 2 15,2-2-4-15,0-1 3 0,-1 0-9 0,-1 1 3 0,2 0 1 16,-2 0-1-16,1 1 10 0,1 1-3 0,-2 0 1 16,0 2 4-16,0 0-5 0,0 0 0 15,0 1-5-15,0 3-5 0,0 2 5 0,0-1 0 16,0 2 5-16,1 0-1 0,-1 1-3 0,0 1-1 15,0 1 4-15,0-1-4 0,0-1 4 0,0 3 1 16,0-1-1-16,0 0 4 0,0 0-1 0,0-1 4 16,0 2 0-16,0 0-5 0,0 0 2 0,0 0-4 15,0 0 1-15,0 0 2 0,0 1-7 0,0 1 1 16,0-1-2-16,0 3 3 0,0-2 3 0,0 2-6 16,0 1 7-16,0-1-4 0,0 3 0 0,0-1 6 15,0-1-5-15,0 2 0 0,0 0-3 16,0 0 1-16,0 0 1 0,0 0-1 0,0 0 5 0,0 0-3 15,0 0 6-15,0 0-1 0,0 0-1 16,0 0 1-16,0 0-4 0,0 0 2 0,0 0-6 16,0 0 6-16,0 0-1 0,0 0 1 0,0 0 2 15,0 0-8-15,0 0 3 0,0 0-3 0,0 0-1 16,0 0 4-16,0 0 0 0,14 0-1 0,-14 0 0 16,11 0-2-16,-2 0-1 0,4 0 4 0,-1 0-1 15,2 0 3-15,3 0-3 0,-1 0-3 0,2 0 3 16,1 0-3-16,-2 0 2 0,0 0 5 0,0 0-3 15,0 0 3-15,2 0 0 0,-5 0-5 0,-3 0 5 16,-2 0-2-16,2 0-1 0,-5 0 6 0,3 0-6 16,-4 0-1-16,0 0 3 0,1 0-3 15,0 0 1-15,-1 0-1 0,-2 0-1 0,3 0 2 16,-3 0 3-16,-1 0 3 0,1 0-3 0,-3 0-3 16,1 0 3-16,-1 0-7 0,0 0 8 0,0 0-1 15,2 0-4-15,-2 0 6 0,0 0-6 0,0 0 1 16,0 0 0-16,0 0 0 0,0 0-1 0,1 0 4 15,-1 0-4-15,0 0 2 0,0 0 0 0,0 0-1 16,0 0 2-16,0 0 0 0,0 0 3 0,0 0-5 16,0 0-3-16,0 0 0 0,0 0 0 0,0 0 2 15,0 0-3-15,0 0 0 0,0 0-3 0,0 0-7 16,0 0 13-16,0 0 1 0,0 0-3 0,0 0 5 16,0 0 4-16,0 20-11 0,0-20 5 15,0 16 7-15,0-16-9 0,0 21 6 0,0-10 4 16,0 1-7-16,0 0 1 0,0 3 3 0,0-2 9 15,0-1-5-15,0 1 6 0,0 5-2 0,0 1-13 16,0 1 14-16,16 2-13 0,-16 2 9 0,0 3 2 16,0 1-7-16,0 4 4 0,0-2 1 0,0 1-8 15,0-3 1-15,0 2 5 0,9-3-6 0,-9 2 3 16,0-4 1-16,0 1-3 0,0-3-2 0,0 1-8 16,0-1-4-16,0-2 4 0,-15 1 10 0,15 0 10 15,0 0 5-15,0-1-7 0,-13 0-5 0,13 1 2 16,0-1-5-16,-11 3 3 0,11-1 0 15,0-2-5-15,-6 4-4 0,6 0-3 0,-3 0 5 16,2 1 6-16,-1 0 6 0,2 1 5 0,-2 2-9 16,-1 2-3-16,0-1 1 0,0 2-7 0,0 1 10 15,0 1 2-15,-2 2-1 0,1-2 6 0,1-1-8 16,1-1-3-16,2 0 6 0,-2-2-10 0,1 2 1 16,1-4 2-16,0 2-5 0,0-2 6 0,0-1 2 15,-3 0-3-15,3 0 2 0,-3-1 0 0,3 0-4 16,-2 0 4-16,1 0-3 0,-1 0 1 0,0-1-3 15,2 2-4-15,-1 0 0 0,1 2 8 16,-2 0 6-16,-1 0-1 0,-1 3 6 0,-3 0-12 16,4 3 0-16,-3 0 1 0,0 2-3 0,-3-1 2 15,1 1 6-15,0 1 2 0,2-1-1 0,0-1-6 16,-2-2 1-16,2 0 3 0,1-2-8 0,-1-1 9 16,1-1-8-16,-1-3-5 0,1 1 10 0,1-1-3 15,-1 0-1-15,0 0 4 0,1-2-1 0,1 0-4 16,0 1 1-16,-2 0-1 0,2 0-9 0,0 0 7 15,0 1 0-15,3 0 4 0,-3 1 7 0,-1-2-2 16,1 4 2-16,2-1-6 0,-2 2-2 0,-2 2 2 16,2 1 2-16,-5 0-7 0,4 0 16 15,-1 2-6-15,0-2-6 0,-1-1 13 0,-2 0-15 0,2-1 1 16,1-1 6-16,-1-3-7 0,0 1 3 0,1-2 5 16,-1-1-7-16,0 1 3 0,1-3-5 15,-1-1-4-15,0 1 5 0,0 0 1 0,-1-1 5 16,1 0 0-16,0 0 2 0,-2 0-9 0,1 0 7 15,0 0-7-15,1 1-5 0,0 0 5 0,0 1-7 16,0-1 14-16,-2 1-2 0,3-1 7 0,-1 3-4 16,0 1-5-16,-2 0 4 0,3 3 0 0,-2 0 2 15,0-1 1-15,3 5 1 0,-2-2-4 0,1 0 3 16,0 0-6-16,1-1 0 0,1 0 0 0,-1-1-1 16,3 0 3-16,-1-2-2 0,-1-1 1 0,3 0 0 15,0-1-1-15,0 0 1 0,0-2 1 0,0 1 1 16,0-2-4-16,0 0 2 0,0 0-5 15,0-1-4-15,0 1 9 0,0-1-5 0,0 0 1 16,0 0 0-16,0 1-1 0,0 0 8 0,0-1 2 16,0-1 3-16,0 4-8 0,-12 0-3 0,12 0-2 15,0 2 8-15,0 2 6 0,0 0-2 0,-11 2-2 16,11 0 0-16,0-1-9 0,0 0 6 0,0-1-2 16,0-1-4-16,0 1 1 0,0-2 0 0,0-1 4 15,0 1-1-15,0-2 0 0,0-1-1 0,0-1 0 16,0-1 2-16,0 0 3 0,0-2-4 0,0-1 0 15,0 0-5-15,0-2 2 0,0 1 2 16,0-1 0-16,0-1 3 0,0-1-4 0,0 1 0 0,0 0 4 16,0-1-5-16,0-1 1 0,-11 0-4 15,11 0-3-15,0 1 6 0,0-1 6 0,-9 0 4 16,9 0-2-16,0-1-4 0,-8 1-3 0,8 0 5 16,-3 1-6-16,0 1 9 0,1 1-11 0,1-1 0 15,-2 4 6-15,3 0-6 0,-2 1 6 0,-1-2 4 16,1 1-2-16,1-1 2 0,-1-2 0 0,1-1-4 15,-1 0 1-15,-1-1 2 0,2 0 0 0,-3-2-2 16,1 0-5-16,0-1 0 0,-1 1-2 0,1 0-2 16,-1 0 11-16,1-1-1 0,0 0 4 0,-1 2 7 15,2-3-5-15,-3 0 4 0,4-1-3 0,-2 1-5 16,0-4-2-16,1-1 0 0,1 0-5 0,-3-2 7 16,4-3-1-16,-1 1 1 0,-1-2 3 15,2-1-3-15,0 0 1 0,0 0-2 0,0 0-5 16,0 0 1-16,0 0-4 0,0 0 2 0,0 0 2 15,0 0-3-15,0 0-3 0,0 0-99 0,0 0-103 16,0 0-146-16,0 0-155 0,0 0-70 0,0 0-100 16,0 19-118-16,0-19-359 0,17 16 106 0,-17-16 205 15</inkml:trace>
  <inkml:trace contextRef="#ctx0" brushRef="#br2" timeOffset="50202">11014 8490 2270 0,'-3'0'47'0,"1"0"29"0,0 0 35 0,1 0 39 16,1 0-9-16,0 0 13 0,0 0 10 0,0 0 9 15,0 0-5-15,0 0-8 0,0 0-13 0,0 0-24 16,0 0-12-16,0 0-9 0,0 0-10 0,0 0-7 16,0 0-7-16,0 0-5 0,0 0 0 0,0 0 9 15,0 0 8-15,0 0 4 0,0 0 6 0,0 0 6 16,0 0 2-16,0 0 8 0,0 0 6 0,0 0 16 16,0 0 22-16,0 0 22 0,0 0 9 0,0 0 1 15,0 0-6-15,0 0-38 0,0 0-42 0,0 0-45 16,0 0-37-16,0-11 10 0,0 11 15 15,0-13 0-15,0 4 1 0,0-2-14 0,0-2-4 16,0 0 5-16,0-2-4 0,9-4-2 0,-9 0-5 16,0-3-7-16,0-3 5 0,0-1-1 0,0-3 1 15,0-2 5-15,0-2-3 0,0 0-2 0,0 1 1 16,0-3-4-16,-12 3 6 0,12-1 5 0,0 0 9 16,0 2-1-16,0 1-5 0,0 0-10 0,0-1-16 15,0 2 0-15,15-1 5 0,-15 2 5 0,0-2 1 16,14 0-3-16,-14-1-6 0,11-1-2 0,-11-3 0 15,11-1 0-15,-3 0-2 0,-1-2-5 16,0-1-3-16,0-3-2 0,1 0 2 0,1-1 0 16,-2 1 3-16,0 1 6 0,0 0-4 0,0 3-1 15,0 0-1-15,-1 1-6 0,-2 3 0 0,-1 1 5 16,2 2-3-16,0 0 2 0,-4-1-2 0,2 1 0 16,-3 0 1-16,0 2-2 0,0-2 3 0,0 1 1 15,0-1-1-15,0 0 0 0,0-1 0 0,0-2 0 16,2 0 0-16,1-2 0 0,-1-1-3 0,2-2-2 15,-1-3 2-15,4 0 1 0,0 0 2 0,3 2 7 16,-1-1-1-16,0 1 3 0,4 2-9 0,1 0-1 16,1 3 3-16,-2 1-5 0,0 3 4 15,3-1-1-15,-2 1-3 0,3 0 0 0,-2 1 7 0,1 1 2 16,-4 2 20-16,2 0 13 0,2-2 2 0,-5 4-1 16,1-2-13-16,-1 1-3 0,-2 3 0 15,1-5-3-15,-1 3-11 0,-1-1-2 0,-2 0-5 16,2-1 6-16,-1 0-5 0,0-1 1 0,-1 1 1 15,-3 1-9-15,3-2 11 0,-1 2-5 0,-1-3-8 16,-1 2 13-16,-1 2-11 0,0-1 6 0,-1 2-3 16,1-1-3-16,-1 0 0 0,-1 4-3 0,0-1 10 15,0 3-5-15,0-1 0 0,0 2-4 0,0 0 0 16,0 2 5-16,0 2 0 0,0 0 2 0,0 1 0 16,0-1-5-16,0 2 3 0,0-1 2 0,0 1-4 15,0-1 1-15,0 0-1 0,0-1-1 16,0 1 3-16,0 0 1 0,0-2-1 0,0 0 1 0,0 0-3 15,0-1-1-15,0 2 2 0,0-3-1 16,0 0 1-16,0 0-2 0,0 1-2 0,0-1 3 16,0 1 2-16,0 2-2 0,0 1 2 0,0 1-2 15,0 1 0-15,0 3-2 0,0 0 2 0,0 1-1 16,0 3-1-16,0-1 4 0,0-1-2 0,0 2 1 16,0 0-1-16,0 0 2 0,0 3 2 0,0-5-4 15,0 4 2-15,0 0 0 0,0-1-4 0,0 1 4 16,0 1-2-16,0 0-1 0,0 1 0 0,0-2-3 15,0 2 1-15,0 0-1 0,0 0 1 0,0 0-1 16,0 0 1-16,0 0 1 0,0 0 1 0,0 0-1 16,0 0 2-16,0 0-1 0,0 0 1 15,0 0 4-15,0 0-4 0,0 0 4 0,0 0 0 16,0 0 0-16,0 0 1 0,0 0-3 0,0 0 3 16,0 0-3-16,0 0 1 0,0 0 1 0,0 0 1 15,0 0-1-15,0 0 0 0,0 0-2 0,0 0-3 16,0 0 0-16,0 0-2 0,0 0 5 0,0 0-1 15,0 0 2-15,0 0 1 0,0 0 0 0,0 0-4 16,0 0 0-16,0 0 2 0,0 0-3 0,0 0 3 16,0 0 1-16,0 0-1 0,0 0 2 0,0 0 0 15,16 0-1-15,-16 0-3 0,0 0-4 16,0 0 2-16,14 0-3 0,-5 0 2 0,5 0 5 0,1 0-6 16,4 0 4-16,3 0 0 0,4 0-1 15,0 13 4-15,4-13 1 0,-1 0-4 0,1 0 1 16,1 0 0-16,1 0-3 0,1 7 3 0,-1-7-1 15,-2 0-1-15,-2 4 0 0,-2-4 1 0,-3 3-2 16,-6-2 0-16,1 1 3 0,-4-1-1 0,-4 0 2 16,1-1 0-16,-3 1 0 0,-2 0 0 0,-1 1 0 15,-1-2 1-15,1 0 1 0,-2 0 0 0,-1 0 2 16,-1 0-6-16,1 0-1 0,-1 0 0 0,-1 0-1 16,2 0 1-16,-2 0 3 0,2 0-2 0,-1 0-1 15,-1 0 1-15,0 0-4 0,0 0-1 0,0 0-2 16,0 0 0-16,0 0 1 0,0 0-1 15,0 0 7-15,0 0-1 0,0 17 2 0,0-17 0 16,0 18-2-16,0-5 1 0,0 2 1 0,0 4 5 16,0 0-1-16,0 5 3 0,0 1-2 0,0 0-2 15,0 2 2-15,0 2-2 0,0 2 3 0,0 2-2 16,0 0 6-16,0 2-6 0,-15 2 2 0,15 3 5 16,0 1-4-16,-21 3 6 0,21 5 3 0,-17 2 27 15,8 0 0-15,0 3-1 0,1 2-4 0,-3 1-29 16,2 1-3-16,-2-3 1 0,2-1 3 0,-2-1-4 15,-2-1 4-15,1-4 0 0,0 2-4 16,1-2 1-16,-2 1 3 0,-1-4 2 0,2 3-1 0,1 2 2 16,0 0-7-16,-1 0-3 0,1 3 1 15,-1-2-1-15,-1 0 0 0,1-1-1 0,-1-1 4 16,1-4-5-16,1-1-1 0,0-2 3 0,0-1-3 16,4-2 1-16,-1-1-1 0,2-1 2 0,0-2-2 15,-2 2 5-15,3-1 2 0,-1 0-5 0,3-1 7 16,0 3-1-16,0 0-2 0,3 2 2 0,-3 1-5 15,3 0 3-15,-2-1-4 0,2 1 3 0,0 1 1 16,-2-2-7-16,1-3 3 0,-1-1 0 0,-1-3 0 16,0 0 1-16,2-3 5 0,-2-3-5 15,-1-2 2-15,1-2 1 0,2-1-3 0,-2-2 2 0,3-1-2 16,-5 0 4-16,2-1 1 0,1-1 2 0,-2 1 1 16,-1-1-5-16,0 0-2 0,-1 0 0 15,2 1-3-15,-3 0 1 0,1 1-1 0,0-1 0 16,1 0 0-16,1 1 0 0,-1 1 0 0,-1-1 0 15,0 0 0-15,-1-2 0 0,1 3 0 0,0-2 0 16,0 2 0-16,0-1 0 0,1 1 0 0,-3 1 0 16,5 0 0-16,-2 1 0 0,1-1 0 0,-2-1 0 15,4 1 0-15,-4 1 0 0,1-4 0 0,2 2 0 16,-2 0 0-16,1-1 0 0,-2-1 0 0,2 1 0 16,0 1 0-16,-1-2 0 0,1 2 0 0,2 0 0 15,-3 0 0-15,2 0 0 0,-1 1 0 16,0-1 0-16,1 0 0 0,0-3 0 0,0 0 0 0,-1 0 0 15,0-2 0-15,1-2 0 0,-1 0 0 16,-1-2 0-16,-1 0 0 0,4-1 0 0,-4 0 0 16,3-2 0-16,0 1 0 0,-2-2 0 0,4 0 0 15,-4-1 0-15,2 1 0 0,0-1 0 0,1 1 0 16,1-1 0-16,-1-1 0 0,1 1 0 0,1-2 0 16,-2 1 0-16,2-1 0 0,-1-2 0 0,-1 1 0 15,2-1 0-15,0-2 0 0,-2 1 0 0,1-1 0 16,1 0 0-16,0 0 0 0,0 0-95 0,0 0-208 15,0 0-365-15,0-25-303 0,0 11-255 16,0-3-423-16,0-9 270 0,0-4 302 0</inkml:trace>
  <inkml:trace contextRef="#ctx0" brushRef="#br2" timeOffset="52686">13561 3350 3727 0,'0'10'16'0,"0"-10"25"0,0 0 31 15,0 5 31-15,0-5 19 0,0 0 9 0,0 0 4 16,0 0 17-16,0 0 8 0,0 0-6 0,0 0-8 16,0 0-25-16,0 0-20 0,0 0-17 0,0 0-23 15,0 0-23-15,0 0-21 0,0 0-13 0,14 0-5 16,1 0 1-16,5 0-9 0,4 0 1 0,5 0 3 16,4 0-3-16,4 11 8 0,2-11-1 0,1 0-6 15,-1 0 10-15,-1 8-3 0,0-8 4 0,-6 0 11 16,-2 0 17-16,-4 0 33 0,-4 0 9 15,-5 0 5-15,-5 0-11 0,-2 0-15 0,-4 0-13 16,-3 0-22-16,-2 0-18 0,1 0-19 0,-1 0-4 16,-1 0 5-16,0 0 4 0,0 0 10 0,0 18-1 15,0-18 14-15,0 25 0 0,-20-10 6 0,20 6-1 16,-17 5-4-16,17 2 0 0,-23 7-6 0,9 2 9 16,-1 4-5-16,-1 3 13 0,-1 4-9 0,0 3 4 15,-2-1-78-15,2-3-143 0,-3 0-99 0,-2-3-119 16,1-2-62-16,-1-6-32 0,-1-5-82 0,0-4-256 15,-4-10-53-15,-1-4 162 0</inkml:trace>
  <inkml:trace contextRef="#ctx0" brushRef="#br2" timeOffset="53010">13420 3643 4992 0,'21'-23'50'0,"4"2"124"0,-1 3 137 0,-1 1 122 15,-3 3 39-15,-1-2-55 0,-6 6-95 0,-3 3-105 16,-10 4-90-16,12 3-71 0,-12 0-52 0,0-1-28 15,0 1 2-15,0 0 2 0,0 0 12 0,0 0 12 16,0 20-2-16,0-20 3 0,-15 32-2 0,15-9-3 16,-13 4 2-16,13 5-3 0,-17 3 4 15,17 0-4-15,-18 2 2 0,8 0-1 0,-1-1-2 0,1-1 2 16,0 0-10-16,1-5-9 0,0 0-1 0,3-3 1 16,1-5 6-16,2-3 11 0,3-3 7 15,0-2 6-15,0-4 3 0,0-1 0 0,23-3 0 16,-23-1-2-16,36 0-4 0,-12-1-4 0,6-1-1 15,2 0 0-15,4-1 9 0,3 0 4 0,1-2-3 16,1 0-2-16,-1 0-8 0,-3 0-2 0,-1 0 1 16,-2 0-5-16,-3 0-40 0,-2 0-51 0,-5 0-81 15,-7 0-100-15,-3-16-140 0,-7 16-145 0,-1 0-94 16,-4-15-122-16,-2 15-70 0,0-21-238 0,-22 4 17 16,4-2 225-16</inkml:trace>
  <inkml:trace contextRef="#ctx0" brushRef="#br2" timeOffset="53205.99">13741 3534 5038 0,'0'-8'61'15,"23"-1"131"-15,-23 1 108 0,19 1 98 0,-19-4 1 16,15 6-96-16,-15 0-104 0,0 3-103 0,8-1-70 16,-8 3-52-16,0 0-14 0,0 0 3 0,0 0 10 15,0 0 20-15,4 21-31 0,-4-6-75 0,8 5-62 16,-3 4-96-16,-1 6-61 0,4 2-26 0,2 4-38 15,-3 1-16-15,1 1-26 0,0-4-42 0,-4-2-65 16,3-4-164-16,-3-6-202 0,-1-7 145 0</inkml:trace>
  <inkml:trace contextRef="#ctx0" brushRef="#br2" timeOffset="53369.99">13697 3537 4911 0,'0'-13'75'0,"0"4"119"0,0 3 126 16,0 1 68-16,0-3-28 0,0 5-122 0,0 0-132 15,0 3-80-15,16-1-57 0,-16 1-1 0,0 0 9 16,0 0 15-16,0 23-21 0,11-5-116 0,-11 3-138 16,9 6-107-16,-9 6-69 0,9 3 6 15,-1 5-13-15,-2 0-70 0,-1-1-106 0,-5-3-310 16,3-5 71-16,-3-5 171 0</inkml:trace>
  <inkml:trace contextRef="#ctx0" brushRef="#br2" timeOffset="53517.99">13578 3749 4995 0,'0'-14'82'0,"0"1"134"0,0 2 121 16,0 2 76-16,25-2-54 0,-25 4-142 0,0 2-127 16,17 3-87-16,-17 2-59 0,0 0-32 0,0 0-11 15,0 0-72-15,0 27-88 0,0-11-83 0,0 6-82 16,0 3-23-16,0 5 9 0,7 3 5 0,-7 2-64 16,0 0-152-16,10 0-286 0,-6-4 113 0</inkml:trace>
  <inkml:trace contextRef="#ctx0" brushRef="#br2" timeOffset="53734">14389 3540 4273 0,'12'0'-2'15,"-1"0"8"-15,-2 0 31 0,-1-16 45 0,0 16 53 16,-4 0 30-16,1 0-14 0,0 0-44 0,-4 0-53 15,2 0-33-15,0 0-18 0,2 0-5 16,1 0-3-16,2 0-4 0,1 0-26 0,1 0-64 0,4 0-74 16,0 0-119-16,0 0-129 0,-1 0-125 15,3 0-217-15,0 0-196 0,-1 16 157 0</inkml:trace>
  <inkml:trace contextRef="#ctx0" brushRef="#br2" timeOffset="53894">14362 3759 4192 0,'-10'8'55'16,"3"-2"73"-16,7-3 78 0,-4 0 61 0,4-3-7 16,0 0-42-16,0 0-72 0,0 0-63 0,20 0-51 15,-20 0-28-15,23 0-24 0,-7 0-92 0,2 0-96 16,5 0-110-16,2 0-119 0,5 14-82 0,1-14-101 16,1 0-297-16,2 13-24 0,0-13 174 15</inkml:trace>
  <inkml:trace contextRef="#ctx0" brushRef="#br2" timeOffset="54117.99">15274 3612 6289 0,'0'-19'40'0,"0"19"115"0,0-24 100 16,0 24 80-16,0-29 29 0,0 29-79 0,17-16-83 15,-17 16-86-15,0 0-77 0,0 0-44 0,0 0-30 16,0 0-2-16,0 0 1 0,0 0 3 0,12 23-2 15,-12-3-29-15,17 5-32 0,-4 6-28 16,2 4-24-16,4 7-31 0,0 3-62 0,1 0-106 16,0 0-124-16,-2-3-65 0,3 1-17 0,-3-2 7 15,-1-3-9-15,-4-4-56 0,1-2-210 0,-3-6-135 16,-4-5 171-16</inkml:trace>
  <inkml:trace contextRef="#ctx0" brushRef="#br2" timeOffset="54301.99">15548 3611 5746 0,'24'-17'30'0,"-6"0"56"16,1 4 39-16,-8 0 53 0,3-1-11 15,-14 7-63-15,6 4-40 0,-6 3-49 0,0 0-16 16,-23 0 26-16,-1 23-2 0,-7-23 8 0,-7 32-9 16,-9-10-14-16,-7 4-2 0,-7 2-47 0,-1 5-138 15,0 1-139-15,0 2-158 0,6 1-112 0,4-1-59 16,7 2-94-16,4-1-267 0,15-3-23 0,8-3 202 15</inkml:trace>
  <inkml:trace contextRef="#ctx0" brushRef="#br2" timeOffset="54785.99">15762 3491 6086 0,'11'-22'171'0,"-3"5"150"0,0 1 115 15,3 2 90-15,2 0-171 0,-8 5-150 0,0 2-114 16,-4 4-91-16,-1 1 0 0,2 1 0 0,-2 0 0 16,0 1 0-16,0 0 0 0,0 0 0 0,0 20 0 15,-19-20 0-15,19 34 0 0,-23-9 0 0,23 8 0 16,-23 4 0-16,9 7 0 0,0 3 0 0,-3 2 0 16,1 2 0-16,-1 1 0 0,2-3 0 0,-2-2 0 15,0-3 0-15,0-4 0 0,1-3 0 0,4-5 0 16,1-5 0-16,2-6 0 0,1-2 0 15,0-5 0-15,5-5 0 0,-2-3 0 0,2-4 0 16,2-2 0-16,1 0 0 0,0 0 0 0,0-20 0 16,0 20 0-16,0-33 0 0,28 10 0 0,-28-6 0 15,27-3 0-15,-10-3 0 0,2-1 0 0,0 1 0 16,-1 0-5-16,-1 2-3 0,0 5-4 0,0 4-5 16,1 4 0-16,-1 5-3 0,1 4 2 0,-2 5-6 15,5 3 5-15,0 3 1 0,-3 0-2 0,1 0 5 16,-2 25-6-16,-2-25 4 0,-2 28-2 0,-1-10 7 15,-4 1 0-15,-4 3 5 0,0 0 2 0,-4 3 4 16,0 2 3-16,0-2-2 0,0 2 4 0,-27-1-8 16,27 1 6-16,-26-2 0 0,12 0 3 15,-5-3-3-15,4 0-69 0,-5-3-33 0,0-2-78 16,1 0-57-16,-1-3-21 0,0-3-57 0,-4-1-60 16,1-3-70-16,1-2-33 0,-1-1-39 0,1-4-22 15,-2 0-70-15,-3 0-135 0,1-21-311 0,6 5 159 16</inkml:trace>
  <inkml:trace contextRef="#ctx0" brushRef="#br2" timeOffset="55129.99">16220 3729 4045 0,'14'-3'36'0,"-5"-1"48"15,-1 0 49-15,-4 1 44 0,4-3 14 0,-6 3-6 16,-2 1-22-16,1 0-36 0,-1 2-52 0,0 0-40 15,0 0-32-15,0 0-13 0,0 0 6 0,0 0 1 16,0 0 6-16,0 20 10 0,0-20-6 0,0 23-4 16,0-9 0-16,0 3-6 0,0 1-1 0,0 2 4 15,-17-1-3-15,17 2 2 0,-12 0 7 0,12 0-3 16,-19-1 5-16,8-1 0 0,-1-1-5 0,-4-1-5 16,2-1-57-16,-1-4-25 0,-1 0-21 0,-1-3-8 15,2-1 44-15,-1-4 18 0,2-2 21 16,-1-2 13-16,2 0 3 0,3 0 11 0,-3 0-1 15,4-23 4-15,1 23 3 0,2-24 5 0,4 9-1 16,2 0-1-16,0-1 6 0,0 0-6 0,0 1 3 16,27-1-3-16,-27 2-7 0,26 0-9 0,-9 1-6 15,0 3-56-15,2 0-88 0,1 3-136 0,2 2-161 16,-1 4-124-16,4 1-239 0,2 0-73 0,-1 0 169 16</inkml:trace>
  <inkml:trace contextRef="#ctx0" brushRef="#br2" timeOffset="55326">16361 3780 4833 0,'31'-7'45'16,"-14"2"65"-16,1 0 72 0,1 0 42 0,3-1-36 16,-5 3-61-16,0 3-85 0,0 0-38 0,0 0-17 15,-3 20 9-15,4-20 8 0,0 31-8 0,-3-9-62 16,1 2-106-16,2 5-66 0,-4 2-80 0,-1 3-35 15,-3-1-26-15,0 0-76 0,-4-1-76 0,3 0-156 16,-1-2-204-16,-2-5 148 0</inkml:trace>
  <inkml:trace contextRef="#ctx0" brushRef="#br2" timeOffset="55518">16917 3924 6035 0,'14'-18'143'0,"0"1"122"16,-3 1 100-16,-3 3 74 0,3-2-100 0,-8 5-115 15,0 5-109-15,-3 3-75 0,0 2-47 0,-23 0 3 16,1 0 14-16,-4 19 1 0,-7-19 5 0,-9 29-9 16,-9-8-3-16,-8 3-1 0,-8 5-10 0,-2 1-51 15,-4 3-40-15,-2 2-77 0,-5 2-112 0,-1 1-163 16,1 0-214-16,0-1-133 0,4 0-89 0,2 2 80 16,3-1 22-16,-2-1-246 0,5-6 209 0</inkml:trace>
  <inkml:trace contextRef="#ctx0" brushRef="#br3" timeOffset="62795.99">2319 5828 1182 0,'-1'0'39'0,"-2"0"17"0,3 0 16 0,0 0 35 0,0 0-21 15,0-6 6-15,0 6 11 0,0 0-17 16,0 0 2-16,0 0 6 0,0 0-7 0,0 0 2 16,0 0-1-16,0 0-10 0,0 0 1 0,0 0 3 15,0 0-1-15,0 0 9 0,0 0-2 0,0 0-1 16,0 0-3-16,0 0-8 0,0 0 2 0,0 0-8 16,0 0 2-16,0 0-4 0,0 0-9 0,0 0-2 15,0 0-9-15,0 0-1 0,0 0-1 0,0 0-4 16,0 0 5-16,0 0-7 0,0 0-3 0,0 0 2 15,0 0-4-15,0 0-4 0,0 0 0 0,0 0-10 16,15 0-9-16,-15 0-6 0,0 0-6 0,0 0-1 16,13 0 1-16,-13 0-1 0,12 0-1 15,-4-14 0-15,1 14-2 0,2 0 1 0,3 0 1 16,-2-13-1-16,2 13 0 0,0 0 2 0,3-10-2 16,-6 10 1-16,1 0 1 0,1-8-1 0,-2 8 0 15,1-3 4-15,-4 3-5 0,3-4 1 0,-5 2 1 16,2 2-1-16,-1-1 4 0,-2 0-1 0,0 1 0 15,-2-1-3-15,0 1 2 0,0-1 0 0,0 1 0 16,0 0 1-16,3-2-4 0,-1 1 3 0,-2 0-2 16,3 1 1-16,-1-1 3 0,0 1-4 15,-2-2 2-15,-2 2 0 0,2 0-1 0,-3-1 2 16,4 0-1-16,-4 1 0 0,0 0 2 0,0-1 4 0,0 1 8 16,0 0 9-16,0 0 7 0,0 0-1 15,0 0-5-15,0 0-7 0,0 0-6 0,0-2-3 16,0 2 0-16,0 0 1 0,0 0-1 0,0 0-1 15,0 0 2-15,0 0-1 0,0 0 2 0,0 0 0 16,0 0 1-16,0 0-5 0,0 0-5 0,0 0 0 16,0 0-1-16,0 0-1 0,0 0 1 0,0 0 0 15,0 0-5-15,0 0 4 0,0 0 2 0,0 0-3 16,0 0-1-16,0 0 0 0,0 0-1 0,0 0 5 16,0 0 2-16,0 19 2 0,0-19 9 0,0 17 20 15,0-6 14-15,0 2 3 0,0 2-5 16,0-1-24-16,0 3-13 0,0 0-2 0,0 1-2 15,0 0 2-15,0 1 1 0,1 1 0 0,1-1 0 16,1 4 0-16,1-1-4 0,-1 2-2 0,4 1-5 16,0 0 5-16,0 2 7 0,2 0 5 0,-1 3 3 15,-5 2 2-15,5 2 19 0,-7 2 12 0,-1 3 11 16,0 1 1-16,0-1-17 0,-19 3-10 0,19 1 6 16,-17-1 7-16,17-3 0 0,-17-1-3 0,17-1-20 15,0-1-11-15,-10-2-8 0,10-2-2 0,0-1 1 16,0-1 4-16,0-2-7 0,-8 1 3 0,8-4-2 15,0 2 0-15,-3-1 0 0,1 0 1 16,-1-1-1-16,1 0-10 0,-1 0 2 0,3 1 4 16,-3-2-2-16,0 0 10 0,3 0-2 0,-1 1 1 15,-1 2 2-15,1-1-5 0,-3-1 3 0,3 2-4 16,-4 0-2-16,5-1 1 0,0-1 3 0,0-1 2 16,0-1-2-16,0-1 2 0,0-3-2 0,0 1-5 15,0 0 9-15,0-1-2 0,0 1 0 0,0 1 3 16,0 0 4-16,0 1 7 0,0-1 12 0,0 2 6 15,0-1 5-15,14 1-3 0,-14-1-3 0,0 1 1 16,0-2-9-16,11-1-1 0,-11 0-4 0,6-1-8 16,-6 0 2-16,0-2-6 0,3 1 4 0,-3 0 6 15,0-4 12-15,3 3 11 0,-3-2-2 0,0 0 9 16,0 1-14-16,0-1-6 0,0 0 25 0,0 2 3 16,0-2 10-16,0 0 19 0,-14 2-12 15,14-1-9-15,0 2-3 0,0 2-11 0,-10 0-11 16,10-1 34-16,0 2 6 0,0 3 0 0,-7-1-17 15,7-1-36-15,0 1-16 0,0 0-3 0,0-2 7 16,0-1-4-16,0 0-6 0,0 0-3 0,0-3 1 16,0-2 2-16,0-1-2 0,0-1 0 0,0-3-3 15,0 0-1-15,0-2 0 0,0-2 1 0,0-1 4 16,0-2-3-16,0 0 4 0,0-3 2 0,0 2-28 16,0-2-54-16,0 0-70 0,0 0-99 0,0 0-146 15,0 0-122-15,0 0-126 0,0-17-135 16,0 17-118-16,0-22-229 0,0 4 193 0</inkml:trace>
  <inkml:trace contextRef="#ctx0" brushRef="#br3" timeOffset="65063.99">5541 4369 1336 0,'0'0'41'16,"0"0"12"-16,0 0 13 0,0 0 23 0,0 0-17 16,0 0 2-16,0 0 7 0,0 0-8 0,0 0-12 15,0 0-3-15,0 0-4 0,0 0-5 16,0 0 4-16,0 0 3 0,0 0-5 0,0 0 7 0,0 0-1 16,0 0-1-16,0 0 1 0,0 0-3 15,0 0 0-15,0 0 4 0,0 0 5 0,0 0 6 16,0 0-1-16,0 0 0 0,0 0 2 0,14 0-12 15,-14 0-2-15,0 0-8 0,0 0-5 0,0 0-1 16,0 0 0-16,0 0-3 0,0 0-9 0,0 0-3 16,0 0-13-16,0 0-7 0,6 0 1 0,-6 0-4 15,0 0 2-15,0 0-2 0,3 0-1 0,0 0 1 16,-1 0-2-16,1 0 2 0,0 0-6 0,3 0 4 16,2 0 0-16,0 0 0 0,1 0 0 0,-1 0-4 15,1 0 2-15,-1 0 0 0,0 0 0 16,-1 0 0-16,3 14 2 0,-1-14 0 0,0 0 1 15,2 0-1-15,2 0-4 0,-3 0 1 0,1 0 18 16,-1 0 15-16,-1 0 11 0,-1 0 16 0,-2 0-9 16,-2 0-2-16,1 0-2 0,0 0-11 0,-2 0-4 15,-3 0-2-15,3 0-5 0,-3 0 2 0,0 0-2 16,1 0-2-16,-1 0 2 0,2 0 0 0,-2 0-8 16,0 0 0-16,0 0-6 0,0 0-6 0,0 0-1 15,0 0-9-15,0 0 5 0,0 0-7 0,0 0 6 16,0 0 1-16,0 0-3 0,0 0 5 0,0 0 4 15,0 0 0-15,0 0 5 0,0 20 3 0,0-20 11 16,0 12 12-16,0-12 8 0,0 23 0 16,0-9-7-16,0 4-14 0,0 1-4 0,0 4 2 15,0 3-5-15,0 2 4 0,0 0-5 0,-17 3-1 16,17 0 8-16,0 0-5 0,0 1 4 0,-12 1 5 16,12 0-5-16,0 1 8 0,-10 2 4 0,10 0-2 15,-7-1 2-15,7 3-11 0,-8-1-8 0,3 3 0 16,0 2-2-16,-1 1 8 0,-1 1 12 0,-1 5 22 15,-2 3 7-15,1 5 0 0,1 4-13 0,-2 1-24 16,-1 2-11-16,-2-2-11 0,-1 2 2 0,2-4-4 16,-2-2 2-16,0-5 6 0,-1-3-1 15,2-2-1-15,-1-1-1 0,3-2-2 0,0-1 5 0,1-2 5 16,0 4-6-16,1-2 8 0,1 3-6 0,1 1 28 16,-1 2 34-16,3 0-5 0,-1-1 11 15,0 1-32-15,1-2-34 0,0-3 6 0,1-2-1 16,-1-2 32-16,2-4 13 0,1-1-7 0,1-5-10 15,-2 2-26-15,3-3-3 0,-2-1 3 0,2-2 9 16,0 1 13-16,0-1 14 0,0 0-3 0,0 1-11 16,0 1 0-16,0-2-14 0,0 0 6 0,0 3 11 15,0-2-20-15,0 3 2 0,0-1 0 0,0 0-8 16,0 1 12-16,0 0-4 0,0 0-13 0,-17-1 3 16,17-3-7-16,0 0 8 0,-14-1 13 0,14-2-1 15,-11-2-9-15,11-2 0 0,-14 1-3 16,14-3 7-16,-10 2 31 0,2-3 10 0,2 0 8 0,-2 1 8 15,3-1-22-15,-3 0-13 0,2 0-1 16,0 1-5-16,-2 0 8 0,2 1-4 0,0-1 1 16,0-1-8-16,1 0-7 0,-1 1 1 0,0-3 0 15,3 1 0-15,-4-2-2 0,4 1 0 0,-1 0-1 16,-1-2 5-16,0 2 6 0,2 0 8 0,0-1 1 16,-2 1 2-16,2 1 6 0,0 2 1 0,-1 0 5 15,0-1 0-15,0 2 0 0,-1 0-2 0,1 1-4 16,-1 2-6-16,0 1 3 0,-1 1 3 0,1-2-8 15,-1 0-8-15,2 1-20 0,-3-3-18 0,3-3 1 16,-1-1 0-16,2-4-2 0,-2-2 1 16,2-2 1-16,0-2 0 0,0 0-1 0,1-2-3 15,1 1 2-15,-1 0 2 0,2-2 0 0,-1 3 5 16,-1-1-1-16,2 1-1 0,-1 1 0 0,1 0-4 16,0 1 6-16,-2 0-3 0,2 1 2 0,0-1-1 15,0-1-79-15,0-1-62 0,0 0-90 0,0-2-119 16,0-1-80-16,0-1-176 0,0-2-179 0,0 0-246 15,0-19-490-15,0-3 228 0,0-5 267 0</inkml:trace>
  <inkml:trace contextRef="#ctx0" brushRef="#br3" timeOffset="67111.99">8741 3296 1819 0,'-11'0'39'16,"11"0"22"-16,0 0 28 0,0 0 26 0,0 0-5 15,0 0 3-15,0 0-2 0,0 0 2 0,0 0-7 16,0 0 0-16,0 0 2 0,0 0-4 0,0 0-3 16,0 0-2-16,0 0-7 0,0 0-4 0,0 0 1 15,0 0 0-15,0 0 1 0,0 0-2 16,0 0-20-16,0 0-22 0,0 0-22 0,17 0-21 15,-17 0-3-15,19 0 1 0,-7 0 3 0,5 0 0 16,0 0-4-16,3 0 1 0,4 0-8 0,0 0 6 16,3 0 2-16,-1 0-1 0,0 0 4 0,2 0-5 15,-1 0-1-15,-3 0 1 0,3 0 3 0,-5 0 14 16,-2 0 5-16,-3 0 5 0,-3 0-3 0,-2 0-4 16,-4 0-6-16,0 0-1 0,-4 0-1 0,1 0-8 15,-4 0-2-15,3 9-3 0,-3-9-1 0,-1 0 1 16,0 0 4-16,2 0-4 0,-1 4 1 0,-1-4 5 15,0 6 2-15,2-1 22 0,-1 0 13 0,-1 2 9 16,2 3 8-16,1 0-12 0,-1 2-4 0,-1 2-6 16,1 0-9-16,-1 3 7 0,1 0-10 15,-2 2 16-15,0 1 20 0,0 5-1 0,0 2 2 16,0 4-20-16,0 2-18 0,0 4-9 0,0 3 2 16,0 3 4-16,-17 1 4 0,17 1 4 0,0-1 5 15,-17-1-1-15,17 0-7 0,-14 1 0 0,14-3 1 16,-17-1 2-16,7 2 15 0,3-3 0 0,-3 0-9 15,-1 2 2-15,1 2-16 0,0-5 4 0,-2 5-1 16,3 3-5-16,-1 2 1 0,-1 2-7 0,1 3 2 16,2 0 1-16,-2 0-14 0,1 4-2 0,3-5 2 15,0-1-8-15,-2-1 18 0,0-3 0 0,2-3 6 16,0-2 1-16,0-1-3 0,-1-3 5 0,0 0 14 16,2 1 114-16,-1 1 38 0,1-1 3 15,-1 2-12-15,1 3-116 0,2 2-37 0,-1 3 2 16,1 2-6-16,-2 0 10 0,2-2-4 0,0 5 5 15,1-5 29-15,1 0 4 0,-4-2 2 0,3-1-15 16,-1-1-29-16,2-2-6 0,-4-1-4 0,3 1-1 16,-4-2 11-16,3 1 3 0,0 1 19 0,-2-2 0 15,1 2-9-15,-2 2-11 0,1 2-19 0,0 0 12 16,-1 1-6-16,1 1 5 0,-2-2 2 0,0 4-8 16,3-4 8-16,-2 0-5 0,1-3 5 0,0-1 3 15,1-3 1-15,-3-2 7 0,1 2 7 16,2-3 0-16,-1 0-4 0,0-1-3 0,1 1-12 0,-3 0-4 15,1-2 3-15,2 3-4 0,1 1 5 16,-2 2-3-16,0 2-5 0,1 2 0 0,-1 0-4 16,2 2 3-16,-3 0 1 0,1-1 1 0,0-2 2 15,2-1 0-15,-3-3-3 0,3-1 3 0,-2-2-5 16,1 0 3-16,2-3 9 0,1-1 0 0,-1 1 4 16,-3-3 1-16,4 2-1 0,-2-2-3 0,0 1-2 15,-1 0-4-15,0-2-3 0,1 0 3 0,-2 3-2 16,2-1 2-16,0 1-4 0,0-1-7 0,0 2 5 15,0 1-4-15,-1-1-1 0,0 1 3 0,1-3-4 16,0 0 1-16,-2-1 5 0,2-2-1 0,0-2-3 16,0-2 1-16,0 0-1 0,-1-1 2 15,1-3-2-15,3-1-3 0,-1-1-3 0,-1-1 2 16,1-1 6-16,1-1-1 0,-2-1 1 0,1 0-5 16,1-2 1-16,-4 0 1 0,3-1-2 0,1-1 2 15,-2-2-1-15,2 1-2 0,0-3-1 0,0 2 3 16,0-2 0-16,0-1-4 0,0-1 4 0,0 0-1 15,0-3-2-15,0 1 10 0,0-1-1 0,0-2-1 16,0 0 4-16,0 0-36 0,-1 0-61 0,1 0-84 16,0 0-166-16,-2 0-296 0,2 0-191 0,0-17-243 15,0 17-385-15,0-26 188 0,0 9 253 16</inkml:trace>
  <inkml:trace contextRef="#ctx0" brushRef="#br3" timeOffset="68943.99">12130 5287 756 0,'0'-1'53'15,"0"-1"9"-15,0 2 8 0,0 0 26 0,0-2-49 16,0 2-8-16,0 0-5 0,0 0 10 0,0 0 10 16,0 0 21-16,0 0 27 0,0 0-24 0,0 0 7 15,0 0-10-15,0 0-25 0,0 0 0 0,0 0-4 16,0 13-1-16,0-13 9 0,0 0 8 0,0 0-1 15,0 0 10-15,0 0 4 0,0 6 2 16,0-6 1-16,0 0-6 0,0 0-7 0,0 0-4 0,0 0-5 16,0 0-8-16,0 0-2 0,0 0-10 15,0 0-5-15,0 0-5 0,0 0-9 0,0 0-3 16,0 0-2-16,0 0-3 0,0 0 0 0,0 0-5 16,0 0-3-16,0 0-1 0,0 0 1 0,0 0 6 15,0 0 23-15,0 0 12 0,0 0 6 0,0 0 5 16,0 0-12-16,0 0-8 0,0 0-1 0,0 0-2 15,0 0-14-15,0 0 1 0,0 0-12 0,0 0-5 16,0 0 0-16,0 0-4 0,0 0 9 0,0 0-6 16,0 0 7-16,0 0 3 0,0 0-4 0,0 0 6 15,0 0-3-15,0 0 0 0,0 0 2 0,0 0 2 16,0 0 0-16,0 0 8 0,0 0 3 0,0 0 2 16,0 0 4-16,0 0 3 0,0 0-1 15,0 0 3-15,0 0 7 0,0 0 2 0,0 0 6 16,0 0 4-16,0 0-3 0,0 0-9 0,0 0-6 15,0 0-11-15,0 0-6 0,0 0-7 0,0 0-9 16,0 0 3-16,0 0-5 0,0 0-5 0,0 0 7 16,0 0-5-16,0 0 0 0,0 0 4 0,0 0 3 15,0 0-4-15,0 0 1 0,0 0-1 0,0 0-1 16,0 0 3-16,0 0 3 0,0 0 3 0,0 0 8 16,0 0 14-16,0 0 4 0,0 0 6 0,0 0-3 15,0 0-12-15,0 0-5 0,0 0-4 16,0 0-4-16,0 0-6 0,0 0 0 0,0 0-9 0,0 0 0 15,0 0 3-15,0 0-4 0,0 0 4 16,0 0-4-16,0 0 5 0,0 0-3 0,0 0-1 16,0 0 6-16,0 0-5 0,0 0 4 0,0 0 2 15,0 0-2-15,0 0-1 0,0 0 1 0,0 0-1 16,0 0-1-16,0 0 0 0,0 0 1 0,0 0 0 16,0 0 1-16,0 0-3 0,0 0 3 0,0 0-3 15,0 0 1-15,0 0-6 0,0 0-28 0,0 0-25 16,0 0-39-16,0 0-50 0,0 0-47 0,0 0-94 15,0 0-131-15,0 0-220 0,0 0-158 0,0-15 121 16</inkml:trace>
  <inkml:trace contextRef="#ctx0" brushRef="#br3" timeOffset="69987.99">12131 4782 1631 0,'-1'0'18'0,"-1"0"33"0,1 11 28 15,1-11 25-15,0 0 8 0,0 0-4 0,0 0-5 16,0 0 5-16,0 0-5 0,0 0 2 0,0 0-3 16,0 0-7-16,0 0-3 0,0 0-8 15,0 0 1-15,0 0 1 0,0 0 5 0,0 0 8 16,0 0 4-16,0 0 4 0,0 0-1 0,0 0-2 15,0 0-2-15,0 0-1 0,0 0 3 0,0 0 1 16,0 0-9-16,0 0-23 0,0 0-26 0,0-11-28 16,0 11-13-16,0 0-5 0,0-14 4 0,0 14 1 15,0-13 14-15,0 6 5 0,0 1-1 0,0 1-3 16,11 1-12-16,-11-3 2 0,0 4-7 0,0-1 2 16,0 1-5-16,0-1-1 0,7 1 1 0,-7 0-1 15,0 0 4-15,3 0-4 0,-3 2-3 0,0-1 9 16,0 0-8-16,0 1-1 0,2 1 5 0,0-1-6 15,-2 1 5-15,0 0-1 0,0 0-1 16,0 0-2-16,0 0-1 0,0 0 3 0,0 0 1 16,0 0-1-16,0 0-2 0,0 0 4 0,0 0-4 15,0 0 3-15,0 0 4 0,0 0-6 0,0 0 8 16,0 0-6-16,0 0 1 0,0 0 0 0,0 0-4 16,0 0 6-16,0 0-6 0,0 0 5 0,0 0-5 15,0 0 2-15,0 0 0 0,0 0-4 0,0 0 8 16,0 0-7-16,0 0 4 0,0 0 2 0,0 0-8 15,0 0 5-15,0 0 1 0,0 0-3 0,0 0 4 16,0 0-35-16,0 0-48 0,0 0-52 0,0 0-84 16,0 0-64-16,0 0-64 0,0 0-68 15,0 0-61-15,0 0-196 0,-16 0-14 0,16 0 123 16</inkml:trace>
  <inkml:trace contextRef="#ctx0" brushRef="#br3" timeOffset="71571.99">12093 4980 1960 0,'0'-1'58'16,"0"1"40"-16,0-1 37 0,0 1 36 0,0-2-23 15,0 2 0-15,0-1-7 0,0 0-2 0,0 1-2 16,0-1-13-16,0 0-6 0,0 1-12 0,0-1-12 16,0 1-8-16,0-1-3 0,0 1-3 0,0-1-8 15,0 1-5-15,0-1-7 0,0 1-7 0,0 0 2 16,0 0-3-16,0-2-1 0,0 2-2 0,0 0-3 15,0-1-10-15,0-2-9 0,0 3-7 16,0-3-8-16,0 2 6 0,11-2 1 0,-11 0 0 16,0-1-1-16,0 1-8 0,0-1-5 0,0-1-4 15,7 0-1-15,-7-1-2 0,0 2 4 0,3 0 1 16,-3-2-2-16,3 2 4 0,-3 0-7 0,0 2-1 16,2-2 5-16,0 1-2 0,-2 2 1 0,0 0 2 15,1 0-3-15,-1 1 0 0,0 0 0 0,2-1-3 16,-2 1 3-16,1 0-2 0,-1 0 5 0,0 0 1 15,0 0 2-15,0 0 2 0,0 0-5 0,0 0 2 16,0 0 1-16,0 0-5 0,0 0 2 0,0 0 3 16,0 0-6-16,0 0-1 0,0 0 3 15,0 0-2-15,0 0-3 0,0 0 8 0,0 0-2 16,0 0 2-16,0 0 6 0,0 0 1 0,0 0 10 16,0 0 0-16,0 0 11 0,0 0-2 0,0 0-9 15,0 0 0-15,0 0-13 0,0 0-7 0,17 0 3 16,-17 0-6-16,17 0 1 0,-17 0 4 0,28 0-4 15,-11 0 2-15,5 11-1 0,0-11 2 0,4 0-4 16,0 0 1-16,4 7 0 0,1-7 0 0,-2 6 0 16,2-6 0-16,-1 5-3 0,-1-3-3 15,-2 1 8-15,-4-2 0 0,0 0 7 0,-3 1-5 0,-3-2-1 16,-4 0-1-16,-1 0-1 0,-3 0 11 0,1 0 21 16,-4 0 18-16,2 0 10 0,-1 0 9 15,-2 0-8-15,1 0 4 0,-3 0 6 0,0 0 5 16,-3 0 4-16,2 0-1 0,-2 0-3 0,0 0-19 15,0 0-15-15,0 0-15 0,0 0-4 0,0 0-4 16,0 0 0-16,0 0-3 0,0 0-13 0,0 0 0 16,0 0-4-16,0 0 9 0,0 0-13 0,0 0 4 15,0 0 0-15,0 0-13 0,0 0 4 0,0 0 1 16,0 0 0-16,0 0 0 0,0 0 3 0,0 0-3 16,0 0 0-16,0 0 8 0,0 0 5 0,0 20-1 15,0-20 8-15,0 20-8 0,-19-6-4 16,19 2 12-16,0 2 19 0,-14 2 74 0,14 2 9 0,-10 1-2 15,10 3-18-15,-13 3-63 0,13 1-1 16,-15 4 18-16,9 2 5 0,-2 6 7 0,-2 6-2 16,1 2-16-16,-3 6-4 0,1 1-15 0,0 4-1 15,-3 0-6-15,2 1-8 0,-4-1 4 0,1-3-4 16,-1-3 4-16,-1-2-3 0,0-1 0 0,2-1 7 16,-1 0-3-16,-3-1-3 0,4 1 3 0,-1 0-9 15,1 3-2-15,-2-1 5 0,3 1-6 0,-2 1 2 16,1-1 2-16,-2 0-3 0,1-2 5 0,2-1-1 15,0-3-9-15,1-2 0 0,-3-3 7 0,2 0-5 16,0-3 1-16,2-2 1 0,-2 0-10 16,1 0 5-16,-1 0 17 0,2-1-11 0,-2 2 6 15,3 1-3-15,-1 2-12 0,1 1 10 0,2 0-2 16,-1 1 0-16,-1 0 9 0,4-2-7 0,-3 0-1 16,1-3 0-16,1-3-7 0,-1-1 6 0,3-3 2 15,-2-3-4-15,0-1 4 0,2-3-4 0,2 0-4 16,-3-4 5-16,3-1 4 0,-1-1-2 0,2-1 4 15,-2-1-5-15,2-1-7 0,-1-2 5 0,0 0-3 16,1 1 9-16,0-2-6 0,0 0-4 0,2 0 1 16,-3-1 2-16,3 1 3 0,-1-2 0 15,1 1 2-15,-1-1-4 0,2 2 3 0,-1-3 3 16,1 1-2-16,0 3-1 0,0-2 0 0,0 2 1 0,0-1 9 16,0 1-5-16,0 1-1 0,0 1 1 15,0 1-9-15,0 1 4 0,0 1 3 0,0 0 0 16,0 1-4-16,0 0 8 0,0 0-3 0,0-3 6 15,0 0 7-15,0 0-2 0,0-3 3 0,0-1-10 16,0-3-3-16,0 1-2 0,0-1 1 0,0-1 3 16,0-2-2-16,0 0 3 0,0 2-12 0,0-1 1 15,0 1 3-15,0 0-3 0,0 2 10 0,0 0-2 16,-11 1 0-16,11-1 4 0,0 4-6 0,0-4 5 16,0 3-4-16,0-3-3 0,0-1 1 0,0 2-3 15,-6-2 1-15,6-2-1 0,-2 0-3 0,2 0 2 16,-3-3 0-16,0 2-1 0,3-1 3 0,-2-1-3 15,2 0 3-15,0 2-3 0,-1-1 4 16,1 0-1-16,0-1-1 0,0 1 2 0,0-2-6 16,0 2 8-16,-2 1-5 0,2-2 3 0,0 0 2 15,0 1-6-15,0-1 1 0,0 0 0 0,0 1-1 16,0 0-1-16,0-2 4 0,-1 1-3 0,1-1 1 16,-2-1-1-16,2 1 1 0,0-2 3 0,-1 1-1 15,1 0-1-15,0-2-1 0,0 1-3 0,0 2 1 16,-2-2 4-16,2 1-3 0,-1 0 4 0,1 0-7 15,0-1 4-15,-2 0 0 0,2 1-3 0,0-2 5 16,0 1-5-16,0-1 4 0,0 0 2 16,0 0 0-16,0-1-1 0,0 0 4 0,0 0-6 15,0 1 2-15,0-1 1 0,0 0-5 0,0 0 6 16,0 0-6-16,0 0 0 0,0 0 2 0,0 0 0 16,0 0 2-16,0 0 2 0,0 2 1 0,0-2-4 15,0 0 3-15,0 0 3 0,0 0 1 0,0 0-7 16,0 0-65-16,0 0-95 0,0 0-139 0,0 0-159 15,0 0-91-15,0 0-124 0,0 0-184 0,0 0-456 16,0-22 154-16</inkml:trace>
  <inkml:trace contextRef="#ctx0" brushRef="#br0" timeOffset="75082">11617 8734 2047 0,'0'0'37'16,"0"-9"23"-16,0 9 25 0,0 0 23 0,0 0-17 15,0 0-2-15,0 0-5 0,0 0-2 0,0 0-4 16,0 0-3-16,0 0-4 0,0 0-1 0,0 0-1 15,0 0 0-15,0 0 7 0,0 0-3 0,0 0 5 16,0 0-1-16,0 0-6 0,0 0-7 0,0 0-3 16,0 0 0-16,0 0-1 0,0 0 4 0,0 0 4 15,0 0 3-15,0 0 9 0,0 0 9 16,0 0 5-16,0 0 11 0,0 0 3 0,20 0-7 0,-20 0-2 16,0 0-16-16,0 0-8 0,0 0-4 15,0 0-15-15,0 0 0 0,0 0-8 0,0 0-3 16,9 0 1-16,-9 0-11 0,9 0-10 0,-1 0-4 15,2 0-4-15,7 0 19 0,4 0 28 0,6 0 5 16,7 15 6-16,6-15-19 0,8 0-14 0,6 0-11 16,8 0-8-16,8 0-4 0,6 0-7 0,5 0 46 15,2 0 53-15,0 0 21 0,-3 0 16 0,-7 0-15 16,-9 0-36-16,-9 0-14 0,-10 0-8 0,-7 0-29 16,-12-11-16-16,-4 11 0 0,-8 0-4 0,-5 0 1 15,0-7-5-15,-4 7-7 0,-2 0-12 0,-3 0-10 16,0 0 4-16,0 0-43 0,0-4-111 0,0 4-145 15,0 0-151-15,0 0-103 0,0 0-78 16,0-2-65-16,0 2-117 0,0 0-248 0,0 0 192 16</inkml:trace>
  <inkml:trace contextRef="#ctx0" brushRef="#br3" timeOffset="78681.99">13468 4431 3267 0,'-6'0'33'0,"3"0"32"0,-1 13 45 0,4-13 47 15,0 0 15-15,0 0 22 0,0 0 2 0,0 0 15 16,0 0 9-16,0 0 9 0,0 0 5 0,0 0-15 16,0 0-19-16,0 0-23 0,0-13-39 0,0 13-50 15,0 0-34-15,0 0-44 0,0 0-20 0,25-7 5 16,-25 7-1-16,30 0-9 0,-10-7 5 0,5 7-1 16,4-3-11-16,-1 2 12 0,1-1 0 15,6 1 1-15,0 1 9 0,1 0 0 0,0 0 0 16,-2 0-4-16,-5 0-6 0,2 0 5 0,-6 16 0 0,-2-16 5 15,-9 0 10-15,-1 0-10 0,-6 10 0 16,-1-10-5-16,-2 0-10 0,-3 10 14 0,-1-3 15 16,0 3 32-16,0 2 28 0,0 4 19 0,0 5 8 15,-17 4-32-15,17 3-19 0,-20 3-24 0,20-1-21 16,-23 3 5-16,9 1 3 0,1 0 2 0,-4 0-5 16,3-2 1-16,0 2-5 0,0-2-56 0,0 0-110 15,0-1-129-15,2-1-121 0,-3 0-69 0,2 0-37 16,1-5-28-16,-2 0-59 0,0-2-132 0,-3-6-182 15,-2-3 158-15</inkml:trace>
  <inkml:trace contextRef="#ctx0" brushRef="#br3" timeOffset="79025.99">13293 4578 4909 0,'20'-18'94'15,"1"1"101"-15,0 1 117 0,-4 2 72 0,-2-4-37 16,-4 6-62-16,-11 6-103 0,12 3-65 0,-12-1-60 15,0 2-46-15,0 2-16 0,0 0-7 0,0 0-1 16,0 0 12-16,0 23 5 0,-18-23-2 0,18 29 6 16,-17-9-7-16,17 4-2 0,-20 1 3 15,6 4-4-15,1-2 5 0,-1 4 2 0,0-3-2 0,0 2 2 16,0-1-8-16,2-1 1 0,-2-1-1 0,2 0 1 16,2-2 3-16,0-4 0 0,3-1 1 15,1-3 1-15,1-1 3 0,4-3 2 0,1-4 0 16,0 0 5-16,0-3 0 0,0-1-4 0,29 1 2 15,-12-2-8-15,7-1 1 0,1 1 1 0,6-2 0 16,4 2 1-16,2-1-1 0,2-2-4 0,0 0-3 16,0 0 1-16,-2-1 0 0,-1 0 0 0,-5 0-1 15,-7 0-6-15,0 0-71 0,-4 0-60 0,-8 0-110 16,-4 0-148-16,0 0-55 0,-5 0-61 0,-3 0-36 16,0 0-45-16,0 0-91 0,0-14-327 0,0 14 65 15,0-18 201-15</inkml:trace>
  <inkml:trace contextRef="#ctx0" brushRef="#br3" timeOffset="79225.99">13596 4407 4893 0,'13'-4'42'16,"-2"-3"60"-16,-11 1 44 0,14 3 45 0,-3-4-25 15,-11 3-55-15,0 2-49 0,0 2-66 0,0 0-19 16,0 0-1-16,0 0 10 0,0 0 13 0,0 26 14 15,0-10-21-15,0 5-103 0,0 6-60 16,18 3-91-16,-18 3-65 0,16 4-1 0,-16 1-60 0,12 2-68 16,-12 0-84-16,12-2-197 0,-12-6-113 15,10-2 145-15</inkml:trace>
  <inkml:trace contextRef="#ctx0" brushRef="#br3" timeOffset="79405.99">13471 4527 4955 0,'0'-10'39'0,"0"1"77"0,0 3 54 16,0 2 57-16,22-3-20 0,-22 4-77 0,0 3-68 16,0 0-62-16,0 0-24 0,0 0-1 15,0 18 25-15,0-18-2 0,0 32 19 0,0-10-42 16,18 4-98-16,-18 6-84 0,0 0-106 0,16 2-53 0,-16-1-20 16,12 0-55-16,-12-3-64 0,13-2-106 15,-13-2-287-15,12-6 82 0,-12-4 157 0</inkml:trace>
  <inkml:trace contextRef="#ctx0" brushRef="#br3" timeOffset="79549.99">13418 4793 4052 0,'0'0'47'0,"0"0"42"15,0-6 35-15,0 6 20 0,0 0-47 0,0 0-46 16,0 0-39-16,0 0-19 0,0 0 0 0,14 0 5 16,-14 23 2-16,0-23 0 0,14 27-62 0,-14-10-84 15,16 2-131-15,-9 1-125 0,4 1-66 0,-1 1-84 16,-1-1-211-16,2-3 16 0,1-1 126 15</inkml:trace>
  <inkml:trace contextRef="#ctx0" brushRef="#br3" timeOffset="79774.99">14198 4608 4419 0,'11'0'-2'0,"-3"0"11"15,-2-18 46-15,0 18 52 0,0 0 60 0,-3 0 38 16,2 0-26-16,-5-11-52 0,3 11-62 0,0 0-45 16,2 0-20-16,3 0-4 0,2 0 4 15,1 0-7-15,3 0-13 0,2 0-40 0,2 0-54 16,1 0-54-16,-2 0-70 0,3 0-66 0,-3 0-80 16,0 0-112-16,-1 0-138 0,-1 0-323 0,-2 0 119 15,1 0 171-15</inkml:trace>
  <inkml:trace contextRef="#ctx0" brushRef="#br3" timeOffset="79937.99">14200 4772 3775 0,'-14'11'47'0,"3"-1"74"16,3-4 80-16,8-2 83 0,0-1 37 0,0-3 2 0,0 1-32 16,0-1-68-16,19 1-85 0,-19-1-76 15,18 1-49-15,-2 0-17 0,-1-1-69 0,7 2-121 16,3 1-122-16,3-1-148 0,3 0-131 0,3 2-113 15,5-1-358-15,2-3 84 0,4 0 200 0</inkml:trace>
  <inkml:trace contextRef="#ctx0" brushRef="#br3" timeOffset="80393.99">15076 4564 6248 0,'0'0'-4'0,"-16"0"25"0,16 0 89 0,0 0 104 16,0-20 80-16,22 20 31 0,-22 0-60 0,0 0-100 15,0 0-78-15,0-11-62 0,0 11-29 16,0 0 3-16,0 0 6 0,0 28 10 0,0-8-2 16,-19 6 0-16,19 4-4 0,0 8 3 0,-20 3 5 15,20 2 0-15,-20 0 0 0,9 1-10 0,-1 0-2 16,1-3-5-16,-2-1 1 0,1-2-1 0,3-2-1 16,-2-4 1-16,1-1-1 0,3-3 3 0,-1-4-3 15,3-1 6-15,2-6 3 0,0-3 9 0,0-5 12 16,1-1 8-16,-1-5 7 0,3-3-11 0,0 0-11 15,0 0-18-15,0-31-19 0,0 12-26 16,0-5-20-16,19-7-22 0,-19-6-16 0,17-4 2 0,-17-5 4 16,20-3 21-16,-7-3 23 0,0-1 25 15,3 0 11-15,1 2 4 0,3 3 2 0,2 2-4 16,3 5 6-16,-2 5-7 0,3 5 1 0,2 4 1 16,0 6-4-16,3 4 7 0,-1 3-2 0,-2 5-3 15,-1 2-1-15,1 5-6 0,-1 2 5 0,-1 0 1 16,-3 0-2-16,-3 20 5 0,1-20-9 0,-6 20-29 15,-1-20-34-15,-3 27-10 0,-3-12-7 0,-7 4 27 16,-1-1 41-16,0 3 1 0,-18 3 3 0,18 0-12 16,-38 2-27-16,12 1-26 0,-3-2-49 0,-2 0-62 15,-2-2-68-15,-1-2-72 0,0 0-31 16,1-4-11-16,2-1-8 0,2-2-21 0,2-1-60 0,3-2-82 16,0-3-182-16,6-1-95 0,2-4 152 15</inkml:trace>
  <inkml:trace contextRef="#ctx0" brushRef="#br3" timeOffset="80709.99">15741 4642 4881 0,'18'-10'51'0,"-4"0"113"0,-3 0 141 0,-3 0 113 16,1 0 28-16,-3 2-57 0,-1 2-106 0,-4 2-97 15,-1 1-77-15,0 0-58 0,0 2-37 0,0 0-16 16,0 1 1-16,0 0 7 0,-17 0 4 0,17 28-1 15,-20-13 3-15,20 6-3 0,-32 2-4 16,12 4 2-16,-2 2-7 0,-5 1-9 0,1 0-67 16,-3 1-7-16,-4-1-36 0,2 0-21 0,-1-2 36 15,-1-1-41-15,2 0 12 0,2-3 4 0,2-1 24 16,5-2 41-16,5-2 22 0,3-2 28 0,7-3 15 16,2-2 13-16,5 0 2 0,0-4-4 0,26-1 3 15,-5-1-9-15,3-2 1 0,6 0 1 0,4-1-3 16,3-1 1-16,0 0 5 0,-3-1-4 0,1-1-17 15,-3 0-137-15,-6 0-160 0,-2 0-163 0,-6 0-204 16,-1-15-157-16,-3 15-404 0,0 0 130 0,0-17 217 16</inkml:trace>
  <inkml:trace contextRef="#ctx0" brushRef="#br0" timeOffset="158973.99">17534 3687 4284 0,'0'19'1'0,"-7"-8"29"15,7 1 38-15,0-2 50 0,0-10 43 0,0 17 26 16,0-5 21-16,0 1 22 0,0 0 32 0,20-1 7 16,-20-2 6-16,0-1-16 0,17-2-35 0,-17 0-18 15,14-3-39-15,-14 0-25 0,14-2-14 16,-7 0-26-16,1-1-16 0,3-1-29 0,5 0-27 0,2 0-20 16,2 0-11-16,7 0-3 0,1-16 1 15,4 16-1-15,5 0 0 0,1-16 1 0,-1 16-12 16,0 0-32-16,2-12-50 0,-4 12-67 0,-2 0-79 15,-8 0-90-15,-2 0-87 0,-6 0-36 0,-5 17-3 16,-2-17 40-16,-9 15 22 0,-1-15-34 0,0 17-48 16,-28-17-85-16,8 16-241 0,-6-16-14 0,-5 10 140 15</inkml:trace>
  <inkml:trace contextRef="#ctx0" brushRef="#br0" timeOffset="159149.99">17682 3980 4572 0,'0'10'39'0,"0"-2"53"16,0 0 76-16,24-2 108 0,-24 0 99 0,21-3 55 15,-21 2 4-15,26 0-52 0,-14-1-104 16,2 2-78-16,-3-2-70 0,6 1-51 0,-1 0-37 16,1-1-27-16,0 0-12 0,-3 0-3 0,3-1-5 15,0 1-35-15,1 0-52 0,1-1-73 0,3 0-94 16,-2-2-129-16,2 1-131 0,1-2-65 0,-3 0-61 16,0 0-48-16,3-20-43 0,-2 20-368 0,-1-30 135 15,0 11 211-15</inkml:trace>
  <inkml:trace contextRef="#ctx0" brushRef="#br0" timeOffset="159430">18190 3652 5067 0,'0'-7'-4'0,"0"1"18"0,0 1 83 16,0 1 98-16,25-3 102 0,-25 4 34 0,17 0-52 16,-17 3-74-16,19 0-91 0,-19 0-51 0,17 0-28 15,-3 0-21-15,-4 20-8 0,3-20 0 0,1 15 0 16,-2-15-4-16,5 21 0 0,-3-6 8 0,0-2 24 15,2 3 22-15,-2 1 20 0,0-2 8 0,-2 3-19 16,2-2-9-16,-3 1-18 0,-2-2-5 0,-3-1-3 16,-1 0 2-16,-2 0 11 0,0-1 0 0,-3 0 5 15,0 3-12-15,0-1-12 0,-31 2-6 0,16 2-12 16,-7 4 0-16,-3-1 0 0,-3 3-13 0,-4 3-61 16,-1 1-74-16,1 1-107 0,-3-1-166 15,1 3-100-15,5-1-50 0,1 1-15 0,6-1 15 16,4-1-17-16,4 0-97 0,4-3-344 0,7-6 141 15,3-1 180-15</inkml:trace>
  <inkml:trace contextRef="#ctx0" brushRef="#br0" timeOffset="159969.99">19278 3641 5062 0,'0'-17'0'0,"0"3"12"16,0 2 67-16,0 2 92 0,0-1 87 0,0 3 55 16,0 3-33-16,0 3-84 0,0 1-89 0,0 1-68 15,0 0-30-15,0 0 4 0,0 20 9 0,0-20 7 16,0 31-12-16,0-10-8 0,0 3-3 0,0 3-12 16,0 1 7-16,-20 1-4 0,20-1-1 0,-17-1 6 15,17-1-2-15,-20-1-2 0,8-3-3 0,1-2-16 16,0-2-16-16,-1-2-16 0,4-4-9 0,2-3 13 15,-1-2 27-15,4-1 15 0,2-5 18 16,1-1 3-16,0 0-10 0,0 0 4 0,25 0 0 0,-25-18 14 16,29 18 13-16,-9-20-2 0,0 20 0 15,2-24-5-15,1 10 1 0,1 1 26 0,-4 0 20 16,0 0 11-16,-3 2 4 0,-3-1-23 0,-2 4-23 16,-1 0-21-16,-2 2-18 0,-2 2-15 0,-6 1 0 15,2 3-7-15,-3 0 0 0,0 0 11 0,0 0-2 16,0 17 8-16,-24-17 2 0,24 24 0 0,-19-7 2 15,19 2-7-15,-22 2-6 0,22 3-14 0,-20 0-12 16,20 2-13-16,-12-1 0 0,12 1-3 0,0-2 3 16,0-2 6-16,0-2 6 0,0-1 23 0,0-6 7 15,17-1 17-15,-17-5 2 0,29-4 3 16,-12-3-4-16,6 0-6 0,-2 0 11 0,2-17 3 0,2 17 21 16,1-27 8-16,-6 10-8 0,3-1-11 15,1-2-10-15,-7-1-8 0,3-1-7 0,-6 0-5 16,3-1 0-16,-8 1-4 0,-1 1-1 0,1 0-49 15,-6 3-69-15,2 2-125 0,-5 2-150 0,3 2-79 16,-3 3-56-16,0 3-33 0,0 2-30 0,0 3-56 16,0 1-281-16,0 0 27 0,0 17 180 0</inkml:trace>
  <inkml:trace contextRef="#ctx0" brushRef="#br0" timeOffset="160205.99">19787 3993 4400 0,'0'-20'1'16,"17"7"8"-16,-17 2 59 0,17-2 90 0,-17 1 94 16,17-1 99-16,-17 4 23 0,0 1-60 0,13 8-92 15,-13-7-109-15,0 7-87 0,0 0-26 0,0 0-5 16,0 0-3-16,0 0 7 0,0 22-6 0,-21-22-5 16,21 28 12-16,-20-9-7 0,20 2 7 0,-23 2 1 15,23 2-4-15,-23 2-27 0,23-1-102 0,-14 2-84 16,14-2-91-16,-16-2-40 0,12-1 23 0,4-1 8 15,-10-4-11-15,10-4-39 0,0-4-56 0,0-4-95 16,0-5-281-16,0-1-19 0,24 0 131 16</inkml:trace>
  <inkml:trace contextRef="#ctx0" brushRef="#br0" timeOffset="160345.99">19925 3735 4461 0,'0'-12'4'0,"0"4"-2"16,0 1 6-16,23 0-5 0,-23-2-6 0,11 5 0 15,-11 0-7-15,0 4-36 0,0 0-26 0,0 0-44 16,0 0-74-16,0 0-48 0,0 17-102 0,0-17-103 16,0 24-241-16,0-11-150 0,0 1 129 0</inkml:trace>
  <inkml:trace contextRef="#ctx0" brushRef="#br0" timeOffset="160781.99">20027 3905 4348 0,'0'2'45'0,"0"-2"53"0,3 0 81 0,0 0 120 15,1 0 110-15,-1 0 56 0,0 0-13 0,-3 0-79 16,3 0-134-16,-3-15-99 0,0 15-62 0,0 0-44 16,0 0-24-16,0 0-10 0,0 0-7 0,0 0 6 15,0 0 1-15,0 0-1 0,0 23 0 0,-19-23-6 16,19 25 5-16,-11-11 0 0,11 3 2 0,-17 2 3 16,17 2-5-16,-14 0 1 0,5 1 5 0,3-1-5 15,-2 3 1-15,2-2 4 0,0-1-8 16,-2-1 3-16,5-3-13 0,0 0-20 0,0-2-16 0,-2-4-2 15,5-2 7-15,0-3 20 0,-3-2 16 16,3-2-9-16,0-2-16 0,0 0-22 0,0 0-10 16,0 0 11-16,20-24 19 0,-20 24 17 0,0-21 9 15,20 5 5-15,-20 2-4 0,14-3-1 0,-14 0 1 16,11-3 1-16,-11 1 5 0,6-2 6 0,-6-1-6 16,10-1 4-16,-3 1 1 0,0-2 0 0,-1 1 8 15,-2 0-4-15,6 0-4 0,-3 1 2 0,3 0 3 16,-4 2 13-16,5 2 16 0,-2 3 15 0,-1 0 8 15,1 4-12-15,2 3-14 0,-2 2-18 16,5 2-20-16,-3 4-1 0,2 0 0 0,0 0-7 16,5 23 8-16,-1-23-2 0,0 36 0 0,-2-12 6 15,2 5-6-15,-3 3-5 0,0 2-43 0,-5 2-58 16,2 2-99-16,-5 0-138 0,-2 0-69 0,-4 0-40 16,0-2-1-16,0 0 4 0,-21-4-57 0,21-1-87 15,-26-3-317-15,26-6 26 0,-31-5 172 0</inkml:trace>
  <inkml:trace contextRef="#ctx0" brushRef="#br0" timeOffset="161015.99">20620 3737 5519 0,'23'-16'-5'0,"-3"0"-3"0,-3 3-5 0,-3 3 5 16,3-4 0-16,-8 6-9 0,-6 5 4 0,1 3-7 15,-4 0 8-15,0 0 22 0,0 31 5 0,0-11 8 16,0 4-11-16,-24 9-1 0,24 5-9 0,-20 6-4 16,20 3 6-16,-23 3-12 0,14 1-29 0,-5 1-58 15,0-2-57-15,4-1-69 0,-4 0-54 0,0-4-56 16,2-2-83-16,-2-7-77 0,0-2-95 0,-3-5-311 16,8-10 91-16,-2-4 151 0</inkml:trace>
  <inkml:trace contextRef="#ctx0" brushRef="#br0" timeOffset="161258">20478 4075 4577 0,'24'-12'-1'0,"-13"1"0"15,-2 0 3-15,3 2-3 0,-4-1 3 0,1 2 2 16,-9 2-7-16,8 2 5 0,-8 2-5 0,0 2-2 16,0 0 7-16,0 0-6 0,-25 0 6 0,25 17 0 15,-32-17-5-15,12 20 3 0,-4-7-4 0,4 0 0 16,-5 3 0-16,5 0 3 0,0 1-10 0,0 1-7 15,6-1 0-15,2 0 0 0,4 2 8 0,8-3 10 16,0 0 0-16,0-1-7 0,0-2 7 0,28-1-2 16,-11-2 1-16,9-1 3 0,2-2-2 15,1-2-5-15,9-1-38 0,-4-2-57 0,0-2-94 16,-2 0-127-16,3 0-129 0,-4 0-281 0,-5 0-196 16,0-25 134-16</inkml:trace>
  <inkml:trace contextRef="#ctx0" brushRef="#br0" timeOffset="161622">20961 4024 5189 0,'23'13'3'0,"0"-13"4"0,0 0 63 0,1 0 109 16,-3 0 94-16,-2 0 66 0,-8 0-19 0,1 0-90 16,-7 0-94-16,-2 0-72 0,-3 0-48 15,0 0-21-15,0 0 1 0,0 0-1 0,0 0 5 16,-17 0 9-16,17 0-4 0,-20 26 2 0,20-26-2 15,-24 25 2-15,7-9 9 0,7 1 1 0,-6 1 5 16,5 1-6-16,-1 1-9 0,-2 1-2 0,3-1-5 16,2 2 2-16,-2 0-4 0,2 0 5 0,-2-2 6 15,1-1-6-15,3-4 4 0,-3-4-7 0,3-1-15 16,-3-3-7-16,3-5-22 0,-6-2-40 0,-1 0-16 16,3-18-29-16,-4 18-4 0,1-33 35 0,0 11 19 15,0-3 32-15,2-3 27 0,2-2 11 0,3 0-1 16,3 1 6-16,4 0-4 0,0 3-4 15,0-1 1-15,21 3 3 0,-21 4 0 0,37 2-11 16,-17 5 6-16,6 2-18 0,5 3-53 0,2 4-56 16,-2 4-92-16,0 0-71 0,-5 0-39 0,2 0-35 15,-6 22-35-15,-4-22-62 0,-5 22-77 0,1-9-258 16,-8-13-59-16,0 24 148 0</inkml:trace>
  <inkml:trace contextRef="#ctx0" brushRef="#br0" timeOffset="162094">21173 4003 5765 0,'12'-5'-5'0,"5"-3"0"15,-3 2 0-15,2-1 52 0,-5-2 60 0,1 2 36 16,-1 2 3-16,-8 2-52 0,0 1-67 0,-3 2-41 16,0 0-7-16,0 0-3 0,0 0 12 0,0 0 5 15,0 19 0-15,-18-19 6 0,18 25-2 0,-17-8-4 16,17 3 14-16,-17 2-14 0,17 1-19 0,-18-1-45 15,18 1-40-15,-17-1-37 0,11-2 14 0,2-2 40 16,-3-2 26-16,4-5 55 0,3-1 17 0,-3-3 13 16,3-2 16-16,0-4 9 0,0-1 23 0,17 0 41 15,-17 0 39-15,27-17 4 0,-27 17-14 0,31-17-46 16,-14 17-39-16,-2-20-17 0,-1 7-14 0,0 0-2 16,-5 1-11-16,2-2 11 0,0 0 14 15,-5 2 17-15,0 0-5 0,-2 1-9 0,0 1-22 16,-4 3-17-16,3 2-5 0,-3 1-15 0,0 2 0 15,0 2 5-15,0 0 1 0,0 0 6 0,0 18 6 16,-18-18-1-16,18 26 1 0,0-8 5 0,-22 3-4 16,22 2-28-16,0 1-15 0,-14 4-21 0,14 0-13 15,0-1 7-15,0-4 12 0,0-1 18 0,0-4 23 16,0-2 27-16,0-6 18 0,0-3-5 0,0-5 0 16,0-2-7-16,26 0 0 0,-26 0 19 0,28-22 14 15,-9 22 10-15,-1-26-8 0,3 8-8 0,-3-1-23 16,1-1-13-16,-1-4-5 0,0-1 1 15,-5 0-64-15,5-1-100 0,-5-3-115 0,0 2-119 16,1 1-35-16,0 1-22 0,0 2-43 0,-2 1-52 16,1 3-149-16,-3 2-260 0,1 2 161 0</inkml:trace>
  <inkml:trace contextRef="#ctx0" brushRef="#br0" timeOffset="162457.99">21984 3789 5327 0,'20'0'2'0,"0"-18"53"0,-6 18 140 0,6-19 106 0,0 4 73 16,-6 15-3-16,-7-16-113 0,-4 16-101 15,0 0-78-15,-2-11-53 0,-1 11-31 0,0 0-9 16,0 0 1-16,0 0 4 0,-20 0-2 0,20 0 5 16,-28 0 0-16,8 16 1 0,-2-16 6 0,-6 23-2 15,-3-9-1-15,0 4-4 0,-1 1-12 0,1 3-18 16,1 1-20-16,-1 0-3 0,5 1 3 0,1 1 15 15,2 1 20-15,6-2 6 0,3-1 6 0,2-2 9 16,5 0 1-16,7-2 9 0,0 0-2 0,0-2 1 16,33 0 10-16,-13-2 8 0,3 0 17 0,5 0 6 15,3 0 15-15,2-1 5 0,-1 0 17 0,3 0 25 16,-4-1 7-16,1 1-4 0,-7-4-29 0,1 0-40 16,-7 0-33-16,-4-3-23 0,-5 1-1 15,-6 0 6-15,-4 1 4 0,0 2 8 0,-20 1-6 16,3 2 4-16,-8 3-2 0,-10-1-65 0,-3 2-93 15,-11 0-150-15,-10 2-264 0,-11-1-134 0,-4 3-101 16,-8-3-89-16,-11 1-4 0,-5 1-245 0,-6-6 197 16</inkml:trace>
  <inkml:trace contextRef="#ctx0" brushRef="#br0" timeOffset="162949.99">19137 4319 4203 0,'-26'0'7'0,"4"-17"29"0,-1 17 53 15,3 0 72-15,3 0 54 0,0-16 44 0,0 16-2 16,4 0 1-16,-4 0-3 0,3 0-8 16,0 0 9-16,5 17-31 0,-2-17-39 0,5 19-45 15,0-19-31-15,-2 22-17 0,5-10 14 0,0-2 15 16,3 1 8-16,0-2 7 0,0 0 6 0,0-1-9 16,0-3-18-16,0 0-32 0,26-1-36 0,-26-1-29 15,37-3-12-15,-6 0-5 0,7 0-2 0,10 0 0 16,15 0-3-16,15 0-2 0,19 0-4 0,14-20-4 15,17 20-2-15,13 0 4 0,21 0 5 0,17 0 17 16,14 0 15-16,8 0 24 0,12 0 2 0,8 27-13 16,6-8-13-16,2 0-24 0,2 7-2 0,-5 0 0 15,1 3 0-15,-9 3 0 0,-10-1 0 16,-16-1 0-16,-13-2 0 0,-17-2 0 0,-17-3 0 0,-23-5 0 16,-18-2 0-16,-17-5 0 0,-19-2 0 15,-15-3 0-15,-15-2 0 0,-10-2 0 0,-12-2 0 16,-10 0-58-16,-6 0-104 0,0 0-122 0,-25 0-192 15,7 0-231-15,-9 0-118 0,-5 0-157 0,-5 0-183 16,-10 0-117-16,2 0 221 0</inkml:trace>
  <inkml:trace contextRef="#ctx0" brushRef="#br0" timeOffset="179733.99">16525 4217 3095 0,'0'0'3'0,"17"0"-1"0,-17 0-2 16,14 6 1-16,-14-6-6 0,0 0 13 15,0 0 51-15,0 0 29 0,0 0 43 0,0 0 22 16,0 0-16-16,0 0-7 0,-15 0-11 0,15 0-12 15,0 0-7-15,0 0-8 0,0 0-8 0,0 0-10 16,0 0-10-16,-10 0 5 0,10 0-4 0,0 0 4 16,0 0 2-16,0 0-7 0,0 0-7 0,0 0-3 15,0 0-12-15,0 0-7 0,0 0-7 0,0 0-10 16,0 0-3-16,0 0-4 0,0 0-9 0,13 0 2 16,-13 0-2-16,0 0-1 0,15 18 3 15,-4-18 3-15,3 21-2 0,8-8 10 0,6 7 4 0,0 3-1 16,7 3 4-16,7 4-6 0,8 7 2 0,2 5-7 15,13 5-2-15,1 4-3 0,14 5 0 16,9 2-2-16,7 3 4 0,8 1 16 0,1 0 13 16,4-3 30-16,1 0 12 0,0-3 6 0,-3-3-5 15,-2-1-6-15,-6-2 13 0,-1-3-11 0,-7 2 8 16,-1-4 5-16,-12-2-7 0,-7-2 20 0,-7-3 6 16,-10-4-8-16,-11-5-14 0,-12-4-27 0,-4-5-20 15,-7-4-10-15,-9-5-7 0,-2-3 0 0,-3-3 1 16,-6-2-8-16,2-2 0 0,-2-1-5 0,0 0-9 15,0 0 7-15,0 0-4 0,0 0-1 0,0 0-1 16,0 0-90-16,0 0-116 0,0 0-153 0,0 0-139 16,0 0-54-16,0 0-63 0,0-12-91 15,0 12-327-15,0 0-12 0,0-14 177 0</inkml:trace>
  <inkml:trace contextRef="#ctx0" brushRef="#br0" timeOffset="180594">19871 4545 2569 0,'4'-10'36'15,"-1"2"33"-15,7 2 48 0,-6 2 42 0,3 1 10 16,2 0 10-16,-4 2-5 0,-2-1 5 0,0 2-3 15,-3-1-8-15,3 1-6 0,-3-1-15 0,0-1-13 16,0 1-15-16,0-1-18 0,0 1-13 0,0 0-17 16,0 1-11-16,0-1-17 0,0 1-11 15,0 0-9-15,0 0-1 0,0 0-6 0,0 0-8 16,0 0-6-16,0 0-8 0,0 0 4 0,-17 17 3 16,17-17 13-16,-17 18 25 0,17-5 27 0,-27 4 37 15,10 4 9-15,0 3-7 0,-3 1 0 0,-3 5 13 16,-3 0-5-16,-5 2-11 0,-4 2-26 0,3 0-45 15,-5 3-9-15,-1-2 4 0,-5 1 4 0,1-1 8 16,2 1 5-16,-4-1 8 0,4 0 5 0,-3 2-13 16,2 0-4-16,4 0-10 0,3-1-4 0,0-1 5 15,1 1-7-15,6 2-9 0,-3 1-4 16,2-1-6-16,5-1 2 0,0-3 0 0,-1 2-4 0,1-1 4 16,3-3-1-16,1-5 6 0,4-3 2 15,-2-1-8-15,3-3 2 0,1-3 0 0,3-4-2 16,2-1 3-16,2-4 3 0,-1 1 32 0,0-4 27 15,4-1 0-15,0 0-1 0,-1-2-36 0,1-1-23 16,3 0 6-16,-3-1 6 0,0 0 7 0,3 0 5 16,0 0 0-16,0 0-7 0,0 0-6 0,0 0-3 15,0 0-9-15,0 0-4 0,0 0-4 0,0 0-6 16,0 0 2-16,0 0-2 0,0 0 4 0,0 0-2 16,0 0 4-16,0 0-2 0,0 0-3 0,0 0 4 15,0 0-2-15,0 0-5 0,0 0-42 0,0 0-35 16,0 0-50-16,0 0-61 0,0 0-44 0,0 0-52 15,0 0-60-15,0 0-48 0,0 0-31 16,0 0-63-16,0-17-62 0,0 17-41 0,0 0-109 16,0-14-190-16,0 14 167 0,16-11 159 0</inkml:trace>
  <inkml:trace contextRef="#ctx0" brushRef="#br0" timeOffset="183467.99">18750 5553 1434 0,'0'0'35'0,"0"0"19"0,0 0 14 16,0-9 22-16,0 9-23 0,0 0-7 0,0 0-3 15,0 0-15-15,0 0 2 0,0 0-6 0,0 0 5 16,-3 0 8-16,3 0 1 0,0 0 8 0,0 0 4 16,0 0 1-16,0 0-1 0,0 0 2 0,0 0-12 15,0 0-8-15,0 0-6 0,0 0-4 0,0 0-2 16,0 0 3-16,0 0-5 0,0 0-5 0,0 0-1 15,0 0-1-15,0 0 7 0,0 15 8 16,0-15 11-16,0 10 11 0,0-10 15 0,0 17 0 16,0-7 2-16,20 1-7 0,-20 1-17 0,14-1-7 15,-14 1-16-15,18-3-8 0,-18 1-8 0,17-3-10 16,-9-1 1-16,-8-1-3 0,10-1-4 0,-10-2 0 16,3 0 0-16,-3-2-2 0,0 1 4 0,0-1 3 15,0 0-1-15,0 0 1 0,0 0-1 0,0 0-2 16,0 0-2-16,0 0-2 0,0 0 2 0,0 0-2 15,0 0-2-15,0 0 1 0,0 0-48 0,0 0-53 16,0 0-76-16,0 0-94 0,0 17-77 16,0-17-171-16,0 14-173 0,0-14 95 0</inkml:trace>
  <inkml:trace contextRef="#ctx0" brushRef="#br0" timeOffset="184159.99">18804 5705 1992 0,'0'-7'45'0,"0"7"27"0,0 0 27 0,0-4 36 16,0 2-15-16,0 0 2 0,0-1 5 0,0 1-15 16,0-1-6-16,0-1-16 0,0 1-18 0,0 1-13 15,0 0-6-15,12-1 0 0,-12 3-5 0,0-1-4 16,0-1-9-16,0 2-5 0,0-1-1 0,5 1 10 16,-5 0 6-16,0-1 4 0,0 1 6 0,3 0 1 15,0 0-3-15,-3 0-4 0,0 0-2 0,0 0-7 16,0 0 2-16,0 0 4 0,0 0 4 0,0 0 8 15,0 0-3-15,0 0 3 0,0 0 1 16,0 0-6-16,0 0 6 0,0 0 12 0,0 0 10 16,0 0 8-16,0 0 1 0,0 0-2 0,0 0 3 15,0 0 15-15,0 0 16 0,0 0 17 0,0 0 7 16,0 0-4-16,0 0-11 0,0 0-22 0,0 0-22 16,0 0-24-16,0 0-10 0,0 0-24 0,0 0-2 15,0 0-15-15,0 0-16 0,0 0-4 0,0 0-11 16,0 0 7-16,0 0 5 0,0 0 6 0,0 0 4 15,0 20 0-15,0-20 7 0,0 24 1 0,0-6 5 16,-23 5 14-16,23 5 4 0,-14 2 18 0,14 5 13 16,-17 3 22-16,17 5 24 0,-14 4-1 15,5 2-2-15,3 6-14 0,1 4 7 0,-1 7 5 16,0 4 16-16,1 5 16 0,-1 2-30 0,0 1-9 16,-2 1-19-16,5-1-25 0,-4-1 2 0,1-4-7 15,2-2 4-15,-3-4-8 0,1 1-13 0,0-1-3 16,1 1-18-16,-1-3-3 0,-2-1 1 0,2-4-1 15,0-2-5-15,-2-5-2 0,2-6 4 0,0-8-6 16,-2-5 3-16,2-7 4 0,0-7-5 0,1-4 5 16,2-6 2-16,0-2 4 0,3-4 6 0,-3-2 10 15,3-2 9-15,0 0 1 0,0 0-9 0,0 0-11 16,0 0-39-16,0-24-87 0,0 24-105 0,0-26-141 16,0 9-221-16,17-3-169 0,-17-3-124 15,12-3-169-15,-12 0-325 0,19-4 193 0,-7 0 230 16</inkml:trace>
  <inkml:trace contextRef="#ctx0" brushRef="#br0" timeOffset="-206382.74">17632 7720 4145 0,'19'0'29'0,"-19"-17"40"15,0 7 32-15,18 10 19 0,-18-17 3 0,17 11-13 16,-17 6-9-16,0-6-9 0,0 6-23 0,0 0-25 16,0-3-24-16,0 3-11 0,0 0-14 15,0 0-3-15,0 0-1 0,0 0 2 0,-21 0 0 16,21 18 0-16,-27-18 6 0,13 21-4 0,-3-5 2 15,-1 1 4-15,1 4-8 0,3 0 6 0,3 5 0 16,0 0-2-16,5 2 2 0,6 2-2 0,-7 0 2 16,7 2-18-16,0-2-18 0,0 1-1 0,27-1-5 15,-27-2 21-15,26-3 20 0,-7-5 1 0,1-4 3 16,2-2 3-16,-1-6 0 0,3-7 5 0,0-1 27 16,3 0 22-16,-1-23 33 0,-1 23 6 0,-2-30-19 15,2 8-3-15,0 1-23 0,-2-3-2 16,0 0-11-16,1-3-13 0,-4 1-6 0,0-2-14 0,0-1 4 15,-4 1-9-15,1 2-7 0,-2-1-21 16,-1 3-59-16,-3 3-57 0,-2 1-64 0,1 1-41 16,-3 6-25-16,-1 3-61 0,-1 2-78 0,-3 2-97 15,-1 3-118-15,-1 3-208 0,2 0 85 0,-2 0 162 16</inkml:trace>
  <inkml:trace contextRef="#ctx0" brushRef="#br0" timeOffset="-206130.74">18150 7830 4086 0,'0'0'29'0,"26"0"37"15,-26-15 38-15,20 15 32 0,-20 0-1 0,20 0-1 16,-20-14-11-16,0 14-12 0,14 0-13 0,-14 0-35 16,0 0-28-16,0 0-24 0,0 0-19 0,0 0 2 15,0 0 1-15,0 0 8 0,0 0-6 0,-23 20 1 16,23-20 3-16,-20 21-9 0,6-5 12 0,0 2-8 15,-1 2-2-15,1 4 1 0,-3 3 9 0,3 1 3 16,0 5-41-16,1 3-50 0,1 1-67 0,1 3-72 16,2 0-46-16,1 0-59 0,0 0-64 0,2-3-57 15,3-5-71-15,0-3-207 0,0-5-12 16,3-5 132-16</inkml:trace>
  <inkml:trace contextRef="#ctx0" brushRef="#br0" timeOffset="-205643.73">18448 7953 3485 0,'0'-4'63'16,"18"2"52"-16,-18-2 58 0,20 0 50 0,-20 1-22 16,19 0-16-16,-19 1-24 0,12 1-20 0,-12 1-20 15,0-2-19-15,0 2-27 0,0 0-34 0,0 0-22 16,0 0-15-16,0 0-9 0,0 0-1 0,0 0-7 15,0 0-1-15,0 0 4 0,0 0-4 0,0 0 6 16,-20 17 9-16,20-17-7 0,-25 21 5 0,10-7 5 16,-2 2-5-16,0 4-2 0,-3 4 12 15,-1 3-5-15,1 3-4 0,0 2 5 0,3 1-7 16,-3 3 7-16,3 1-2 0,0-1 1 0,1-2 0 16,2-3-8-16,3-3 10 0,2-4-4 0,1-3 0 15,2-5 6-15,3-2-3 0,3-4 3 0,0-2 0 16,0 1-3-16,0-5-1 0,20 2 0 0,-20-3-6 15,24 1-45-15,-7 1-37 0,0 0-47 0,0-1-49 16,3 0-23-16,0 1-50 0,3-1-44 0,-3 0-51 16,1 1-46-16,-1-3-60 0,-3 1-194 0,0-3-99 15,-3 0 114-15</inkml:trace>
  <inkml:trace contextRef="#ctx0" brushRef="#br0" timeOffset="-205306.73">18210 8244 3258 0,'-6'-1'12'0,"-2"1"20"16,7 0 29-16,1 0 37 0,0 0 28 0,0 0 22 16,0 0 13-16,0 0-3 0,0 0-27 0,0 0-34 15,0 12-37-15,0-12-24 0,21 0-12 0,-21 0 5 16,22 0-4-16,-6 7-8 0,1-7-1 0,4 0-16 16,4 6 0-16,0-6 1 0,5 3 1 0,4-3 7 15,-3 2-6-15,3 0 2 0,0 1 6 0,2-2 12 16,-5 3 17-16,-2-1 9 0,-3 0 15 0,-4 0 10 15,-5 1-1-15,-1-2-7 0,-9-1-13 16,0-1-27-16,-4 0-6 0,-3 0-3 0,0 0-13 16,0 0 3-16,0 0-5 0,0 0-1 0,0 0 4 15,-17 0 3-15,17 0-9 0,-21 0-2 0,21 0 0 16,-23 0-4-16,9 21 6 0,-3-21-1 0,5 22-2 16,-2-6 7-16,1 3 0 0,3 3 5 0,-1 2-50 15,1 2-57-15,0 1-51 0,3 1-82 0,1-3-42 16,-3-1-58-16,1-3-65 0,2-3-65 0,1-4-94 15,-1-3-240-15,0-7 82 0,4-4 143 0</inkml:trace>
  <inkml:trace contextRef="#ctx0" brushRef="#br0" timeOffset="-205165.74">18730 8043 4243 0,'23'-7'-5'15,"0"1"4"-15,-3 0-7 0,-3 2 2 0,4-3 2 16,-11 3-25-16,0 2-50 0,-10 2-83 0,0 0-68 15,0 0-28-15,0 0-12 0,0 0-31 0,0 19-87 16,-17-19-264-16,17 20-51 0,0-20 110 0</inkml:trace>
  <inkml:trace contextRef="#ctx0" brushRef="#br0" timeOffset="-204590.74">18820 8299 3711 0,'18'1'46'0,"-18"-1"58"0,19 0 44 16,-8 0 25-16,-4 0-36 0,-7-21-53 0,13 21-37 15,-13 0-27-15,0 0-14 0,0 0-2 0,0-11-2 16,0 11 3-16,0 0-1 0,0 0-6 0,0 0-7 16,0 0 0-16,-17 0 1 0,17 0 3 0,-14 20 6 15,14-20-3-15,-23 21 0 0,9-8-1 0,1 3 1 16,2 1-2-16,2 2 4 0,-5 0 2 0,5 2-3 16,1-2 4-16,5 1-9 0,-3-3-18 0,0-3-8 15,6-1-5-15,-2-3 11 0,-1-3 21 0,3-2 6 16,0-1 9-16,0-3-7 0,0 0 4 0,0-1 4 15,0 0-10-15,0 0 9 0,20 0-7 16,-20 0-1-16,14-17 4 0,-14 17-9 0,20-20 6 16,-20 5-6-16,14-1-3 0,-5-4 0 0,-9-2-3 15,11-1 5-15,-5-2 9 0,-2 1 0 0,-1 1 0 16,0 2 27-16,1 1 6 0,3 2 20 0,-4 5 14 16,0 2-21-16,0 2-8 0,-2 5-24 0,3 1-21 15,-1 3-6-15,-3 0-7 0,0 0 5 0,3 0 2 16,0 0-2-16,1 18 5 0,3-18 1 0,-1 26 5 15,5-7 0-15,-2 3 1 0,2 3-10 0,1 1-11 16,-1 2-11-16,-2-1-10 0,-1-2 3 0,-2 0 5 16,1-4 1-16,-3 0 9 0,-1-4 0 15,0-1 1-15,-3-5-4 0,4-1-4 0,-4-2 6 16,0-3 9-16,0-3 14 0,0-1 10 0,0-1-1 16,0 0 1-16,0 0-6 0,0 0 0 0,0-26-1 15,-21 26-2-15,21-31 7 0,0 11-5 0,-14-3-2 16,14-1 3-16,0-2-2 0,-9 1 11 0,9 2 4 15,0 0 5-15,0 2 8 0,0 4-7 0,27 0-3 16,-27 4-7-16,20 3-12 0,-20 3-8 0,28 4-5 16,-13 3 0-16,4 0 3 0,-2 18 8 15,3-18-1-15,-2 35-2 0,3-10 4 0,-4 6-8 0,0 1-27 16,-3 5-27-16,-5 0-56 0,-1 1-58 0,-5 1-43 16,-3 0-55-16,0-1-45 0,0-1-57 15,-31 0-120-15,31-3-268 0,-34-5 96 0</inkml:trace>
  <inkml:trace contextRef="#ctx0" brushRef="#br0" timeOffset="-203938.74">19367 8557 3328 0,'29'-19'1'0,"-2"1"3"15,-3 1 3-15,-3 0 8 0,2 0-4 0,-12 4-1 16,-2 6-10-16,-6 2-12 0,0 3-1 0,-3 0 3 15,0 2 2-15,0 0 6 0,-26 0 1 16,26 0-6-16,-26 0-9 0,8 20-24 0,-2-20-6 16,-3 16 4-16,1-16 8 0,2 20 21 0,0-20 9 15,0 18-4-15,3-18 7 0,1 16-1 0,5-16 1 16,5 8 9-16,-1-8 41 0,3 0 18 0,4 0 3 16,0 0 4-16,0 0-16 0,0 0 12 0,24-17 32 15,-24 17 18-15,24-18-14 0,-24 18-20 0,27-23-27 16,-13 23-19-16,0-20-3 0,1 11-1 0,-1 1 1 15,-4 0 3-15,0 2-8 0,-3 6 2 0,-3-8-12 16,-4 8-16-16,10-5-6 0,-10 5-16 0,0 0-5 16,3 0 7-16,-3 0 0 0,0 0 11 15,0 23 6-15,0-23 0 0,0 29 1 0,-24-9-6 16,24 5 2-16,-17 0-4 0,17 2 1 0,-17 1 4 16,17-1-30-16,-17-2-19 0,17-2-1 0,-9-3 1 15,9-4 31-15,0-2 26 0,0-3 2 0,0-5 0 16,23-2-3-16,-3-4-2 0,7 0 6 0,1 0 29 15,9-18 7-15,0 18 20 0,6-29 7 0,1 11-11 16,-4-2 15-16,0-5-1 0,-2-2 3 0,-1-3 6 16,0-1 0-16,-6-4 12 0,-5-2 10 15,1-3 1-15,-2-2 2 0,-2-2 10 0,-6 1 25 16,0-2 6-16,0 1-8 0,-2 3 14 0,-1 5-33 0,-3 3-28 16,-1 4-12-16,-1 6-58 0,-1 4-18 15,-5 8-11-15,3 4-13 0,-6 1-18 0,3 2-7 16,-1 4 0-16,-2 0 6 0,0 0 18 0,0 18 12 15,-21-18 3-15,21 36 1 0,-21-8 5 0,5 9-5 16,-1 6-8-16,-3 5-21 0,3 5-56 0,-3 6-30 16,0-1-53-16,3 0-17 0,-4-2 6 0,1-5-20 15,3-4 15-15,-3-2-16 0,6-6-4 0,-3-5 6 16,8-4 4-16,-2-4 6 0,2-5 17 0,6-4 14 16,-2-2 27-16,5-5 19 0,0-3-16 0,0-2-27 15,0-2-26-15,0-3-14 0,25 0-14 0,-25 0-14 16,23-19-35-16,-6 19-86 0,0-24-137 0,-1 8-16 15,1-5 83-15</inkml:trace>
  <inkml:trace contextRef="#ctx0" brushRef="#br0" timeOffset="-203746.73">19778 8449 2850 0,'-17'-10'49'0,"0"2"51"16,3 2 67-16,4 2 65 0,10 0 21 0,-6 3 10 15,6 1-8-15,0 0-13 0,0 0-41 0,0 0-58 16,0 0-60-16,26 16-46 0,-26-16-33 0,27 14-2 15,-10-14 2-15,0 21-5 0,6-9 5 0,4 2 3 16,-3-1-3-16,6 0 0 0,-2 0-10 0,-2-1-48 16,2 1-52-16,1-4-62 0,-2 0-81 15,1-2-66-15,-5-1-70 0,-3-2-94 0,0-2-102 16,-6-2-268-16,-1 0 115 0,-6 0 155 0</inkml:trace>
  <inkml:trace contextRef="#ctx0" brushRef="#br0" timeOffset="-203346.73">20077 8534 3870 0,'0'17'46'0,"0"-17"41"0,31 14 50 0,-16-14 50 16,6 0-2-16,0 0 21 0,3 9 4 0,-4-9-8 15,0 7-13-15,-3-7-51 0,0 8-64 0,-2-5-29 16,-4 1-32-16,3 0-10 0,-4-1 5 0,0 1-13 16,0 4-3-16,-3-3-5 0,3 3 0 15,-2 2-25-15,4 0-17 0,-4 1-8 0,1 1-15 16,2-2 10-16,1-3 0 0,-4 0-10 0,4-1-1 15,2-3-28-15,3-3-3 0,4 0 17 0,-1 0 8 16,3-22 42-16,5 22 22 0,1-33 2 0,1 12 13 16,-2-2 2-16,-2-2 3 0,-3-1-1 0,-3 1 0 15,-2 0-2-15,-5 3 1 0,-5 0 5 0,-2 2 0 16,1 3 1-16,-4 0-7 0,-2 2 7 0,-1 0-12 16,0 0 6-16,-18 0 0 0,18 2-7 0,-33 0 12 15,7 2-7-15,-5 2 3 0,-6 4-1 16,-1 2-2-16,-2 3 10 0,-3 0-5 0,-1 21 2 15,2-5 0-15,5 7-6 0,1 3 3 0,2 6-4 16,3 2 0-16,8 5 2 0,0 2-5 0,6 0 4 16,6 1-4-16,2 0-8 0,2 0-22 0,4-3-11 15,3 0-25-15,0-2-27 0,0-1 0 0,27-1-21 16,-27-1-13-16,34-1-10 0,-14-1-38 0,3-1-44 16,4-3-60-16,0 0-96 0,0-3-178 0,4-4-156 15,1-2 97-15</inkml:trace>
  <inkml:trace contextRef="#ctx0" brushRef="#br0" timeOffset="-202467.74">17144 8749 3023 0,'-22'0'7'0,"5"0"-7"16,3 0 7-16,5 0 54 0,2 0 25 0,7 0 33 15,-1 0 30-15,-1 10-23 0,-1-10 11 0,3 0 17 16,-1 0 2-16,-1 7 5 0,1-7-19 0,1 0-16 16,0 0-21-16,0 0-18 0,0 0-1 0,0 0-3 15,0 0-14-15,0 0-20 0,18 0-24 0,-18 0-23 16,31 0-6-16,-4 4 0 0,8-4-1 0,15 2-4 16,12 0 6-16,14 3 2 0,14-2-7 15,11 2 3-15,13 1-5 0,16 2-2 0,15 0 0 16,17 3 2-16,6 1 12 0,9 2 52 0,7 2 48 15,11 3 40-15,7 0 10 0,1 5-21 0,-11 5-36 16,-4 2-34-16,-5 5-12 0,-2 0-29 0,-9 3-1 16,-10 1-5-16,-20 0 5 0,-5-2-10 0,-15-2-4 15,-10-5-1-15,-15-4-9 0,-16-3 1 0,-14-6 4 16,-13-3-51-16,-11-3-111 0,-9-4-96 0,-13-2-120 16,-4-3-116-16,-11-3-65 0,-1 0-74 0,-5 0-214 15,0 0-45-15,-42-20 172 0</inkml:trace>
  <inkml:trace contextRef="#ctx0" brushRef="#br0" timeOffset="-193984.74">14790 4117 2111 0,'-14'0'5'0,"3"0"1"16,7 0 7-16,-1 0 11 0,4 0 19 0,1 0 24 15,0 0 19-15,0 0 21 0,0 0 1 16,0 0-3-16,0 0-12 0,0 0-16 0,0 0-19 16,0 0-16-16,0 0-14 0,0 0-18 0,0 15-4 15,17-15-3-15,-17 0 4 0,15 0 12 0,-15 0 11 16,23 14 9-16,-6-14 9 0,7 10-6 0,2-10-9 16,8 12-8-16,8-5-13 0,9-1-3 0,10 1 3 15,13 1 1-15,13 1 9 0,9 1 10 0,8-1 1 16,8 3 5-16,2 1-8 0,7-2 1 0,5 3 14 15,1 1 10-15,-3-2 8 0,1 1 0 0,-4 0-17 16,-6-1-12-16,-9 0-11 0,-10-2-10 0,-11-2-7 16,-12-1-9-16,-14-1-1 0,-14-1-2 15,-7-3 1-15,-8 0-64 0,-7-1-96 0,-7-1-113 16,-9 0-72-16,-5 2-25 0,-2 0-72 0,0 1-171 16,-33 2 20-16,7 2 91 0</inkml:trace>
  <inkml:trace contextRef="#ctx0" brushRef="#br0" timeOffset="-193336.74">14728 5322 2460 0,'-11'-2'4'0,"11"-1"-6"0,-6 1 4 0,6 1 26 16,-4 1 33-16,-1-2 36 0,0 2 30 0,-3 0-7 16,2 0-8-16,0 0-9 0,0 0-13 15,0 0 8-15,1 0-8 0,0 0 1 0,4 0 7 16,-1 0-12-16,2 0 1 0,0 0 3 0,0 0 9 16,0 0 15-16,0 0 14 0,0 0-6 0,0 0-31 15,0 0-35-15,19 0-32 0,-19 0-18 0,36 0-7 16,-5 0 3-16,10 0 7 0,9 0 7 0,12 0 6 15,11 0 3-15,14 0 1 0,10 0 12 0,12 0 2 16,3 0 1-16,5 22-17 0,4-8-14 0,5 3-11 16,-1 4 13-16,-2 1 40 0,-5 3 6 15,-10-2 12-15,-5 1-13 0,-12-4-33 0,-13-3-10 0,-18-5-8 16,-15-3-6-16,-16-4-30 0,-8-2-73 0,-11-3-82 16,-5 0-95-16,-5 0-97 0,0 0-70 15,-28 0-106-15,6 0-272 0,-4-15-25 0,-10 15 143 16</inkml:trace>
  <inkml:trace contextRef="#ctx0" brushRef="#br0" timeOffset="-149684.73">240 9528 1905 0,'-11'0'19'0,"11"-5"7"0,0 5 6 0,0-2 11 15,0 2 2-15,0 0 15 0,0 0 25 0,0 0 22 16,0 0 2-16,0 0 2 0,0 0-5 0,0 0 4 16,0 0 3-16,0 12-7 0,0-12-10 0,-15 0-21 15,15 0-14-15,0 11 8 0,0-11 0 0,-11 0-1 16,11 0 6-16,0 7-2 0,0-7-1 0,-9 0 9 15,9 0 2-15,0 0-4 0,0 0-5 0,0 0-12 16,0 0-9-16,0 0-6 0,0 0 11 0,0 0 4 16,0 0-5-16,20 0-5 0,-20 0-15 15,33 0-10-15,-6 0 1 0,6 0 8 0,4 0 6 16,8 0 9-16,2 0 1 0,-1 0-14 0,5 0-3 16,4 0-11-16,0 0-3 0,4 0 6 0,2 0-9 15,5 0 1-15,6 0-1 0,2 0 10 0,7 0 15 16,-1 0 10-16,4 0-6 0,1 0-14 0,2 0-17 15,0 12-11-15,1-12 4 0,7 0-6 0,3 0 4 16,7 10-4-16,5-10-2 0,5 10 5 0,3-5 4 16,7-1-1-16,2 4 1 0,4-2-2 0,0 0 9 15,3 0-4-15,1 2 2 0,-1-2 3 0,4 1-2 16,0-1 8-16,0 1-8 0,4-1 2 0,-3-1-2 16,5 1-5-16,0-2 4 0,-3 3 1 15,4-4-14-15,2 3 7 0,3-2 2 0,1 2-2 16,1-2 3-16,-4 0 1 0,1 2-7 0,6-2 0 15,0 2 0-15,0-2-6 0,-1 0 14 0,1 2-3 16,-5-2 3-16,4 1 7 0,-2-1-14 0,3 0 4 16,-2 1-8-16,2 0 0 0,-1-1 8 0,-4 0-11 15,4 0 1-15,1 1-4 0,0-1 3 0,-3 1 7 16,1-2 0-16,-4 2 1 0,0-1-15 0,0-1 0 16,1 1 11-16,-1-1-11 0,-2-1 15 0,2 1-5 15,-5 0-4-15,2 0 8 0,-4-1-7 0,4 2 4 16,0-2 0-16,-3 1 4 0,-1 1-4 0,-2-1-4 15,1 0 4-15,-3 0-4 0,1 1 2 16,-1-2 10-16,-1 2-4 0,-1-1-8 0,-1-2 6 16,-2 2-2-16,2-2-3 0,0 1 9 0,-2-1-5 15,2 1 1-15,0-1-5 0,2 2 5 0,-4 0-4 16,2 0-4-16,-2 1 4 0,2-3-1 0,-2 3 0 16,1-2 4-16,-2-1-4 0,1 1 4 0,-3 0 14 15,-1-1 31-15,-1 0 4 0,0 2-8 0,-1 0-4 16,-3-1-37-16,3 1 1 0,-3 3 4 0,1-2-4 15,-1 3-5-15,2 0 0 0,1 2-8 16,-3-2 8-16,3 2 4 0,-1-1 1 0,1 2 4 0,0 0-18 16,0-2 9-16,-3 2-4 0,2-1 0 15,-2 1 13-15,0 0-5 0,-3-2 1 0,0 1 3 16,0-2-8-16,-7 0-4 0,4-2 8 0,-3 1-4 16,-2-3 9-16,0 0-5 0,1 0 1 0,-3-1 4 15,7 1-9-15,-3-1 9 0,-1 0-4 0,1 1-5 16,0 0 0-16,1-1 0 0,-1 2 9 0,1 0 0 15,0-1 0-15,4 1-5 0,-2-1-4 0,-1 2 5 16,-2-2 8-16,3 2-3 0,-3-1-1 0,-4 0-1 16,6-1-3-16,-6 2-1 0,7 0-1 0,-3-1-3 15,3-1 9-15,-4 0 0 0,1 1 3 0,-3-2 1 16,1 0 0-16,2 0 14 0,-1-1-6 0,1 1 3 16,0-1-9-16,0-1-7 0,-1 1-8 15,1 0 2-15,3 1-2 0,-3-2-1 0,2 3 12 16,1-3-4-16,0 3 11 0,-3-2 0 0,-1 1 8 15,1-1-8-15,-3 1-8 0,-2-1-1 0,0-1-14 16,0 0 16-16,0 2-2 0,2-1-4 0,-1-1 3 16,-1 0-14-16,2 3 4 0,1-3 0 0,-1 1-10 15,-4-1-3-15,6 1 4 0,3 1-1 0,0-2 16 16,-4 3-3-16,3-3-6 0,-3 1 6 0,2 1-11 16,-5-2 8-16,0 0 1 0,-1 0-7 0,58 0 7 15,-113 0-3-15,55 0-2 0,-2 0 3 0,0 0-4 16,-3 0 3-16,-4 0 1 0,1 0 0 0,-3 0-3 15,3 0-6-15,1-10 0 0</inkml:trace>
  <inkml:trace contextRef="#ctx0" brushRef="#br0" timeOffset="-136997.53">14299 3000 2277 0,'-6'2'-3'16,"1"-1"1"-16,2-1-3 0,1 0 2 0,2 0-3 16,0 0 12-16,0 0 22 0,0 0 28 0,0 0 27 15,0 0 5-15,0 0 0 0,0 0-19 0,0 0-9 16,0 0-11-16,0 0-10 0,0 0-3 0,11 0 5 15,-11 0 13-15,0 0 11 0,13 0 13 16,-4 13 1-16,3-13-2 0,5 0 0 0,5 11-9 16,6-11-6-16,6 9-15 0,6-9-16 0,8 10-13 15,5-6-11-15,6 0 3 0,9 2 1 0,10-1 4 16,9 2-3-16,12 1 3 0,14 1 6 0,13 2 10 16,5 0 10-16,6 3-4 0,5-1-8 0,4 3-5 15,4 0-1-15,-4-1 14 0,-2 1 24 0,-13-2 3 16,-4 0 17-16,-9-2-2 0,-13-2-14 0,-10-3-8 15,-18-1-15-15,-15-3-19 0,-14-2-4 0,-6 0-8 16,-13-1-9-16,-5 0 4 0,-7 0-9 0,-6 0-1 16,-2 0-72-16,-6 0-89 0,-1 0-108 0,-2 0-93 15,0 0-22-15,0 0-31 0,-21 0-95 16,21 0-210-16,-26 0 95 0</inkml:trace>
  <inkml:trace contextRef="#ctx0" brushRef="#br0" timeOffset="126851.47">1174 10064 3566 0,'14'0'53'0,"4"0"37"0,-4-16 74 0,3 16 67 16,-6-15-2-16,-2 15 16 0,1-15-29 0,-9 15-13 16,-1 0-8-16,0 0-2 0,0 0-14 0,0 0-21 15,0 0-25-15,0 0 8 0,0 0-10 0,-14 0 16 16,14 0 5-16,-17 16-41 0,17-16-17 0,-20 26-12 16,20-8-25-16,-17 3-5 0,17 4-5 15,-9 1-35-15,9 1-1 0,0 3-9 0,0 1-3 16,0-1 1-16,26 0-28 0,-26-1-66 0,23-1-80 15,-23-1-113-15,22-4-93 0,-22-2-46 0,15-3-15 16,-15-3-11-16,14-4-10 0,-14-3-16 0,0-2-62 16,0-3-149-16,0-3-164 0,0 0 127 0</inkml:trace>
  <inkml:trace contextRef="#ctx0" brushRef="#br0" timeOffset="127207.47">1321 10026 3519 0,'31'-23'53'0,"3"1"13"0,-3 1 64 0,-2 3 66 15,-5 0-5-15,2 2 17 0,-7 4-37 16,-4 7-53-16,-4 1-45 0,-5 2-36 0,0 2-27 16,1 0-16-16,-6 0 4 0,2 20 1 0,0-20 7 15,4 29-5-15,-3-9 3 0,-1 5-1 0,7 2 3 16,-6 2 3-16,-1 2-7 0,1-4-1 0,-1 1 0 16,0-3 0-16,-3-2 1 0,0-5 5 0,0-3-3 15,0-2 30-15,0-5 87 0,0-3 93 0,0-1 121 16,0-4 80-16,0 0 9 0,0 0-24 0,0 0-107 15,0 0-107-15,0 0-66 0,3-21-23 16,-2 21 24-16,-1-14 38 0,0 14-4 0,2-13-37 0,-2 13-38 16,1-10-41-16,1 10-34 0,-2 0-17 0,0 0-16 15,0 0-8-15,0 0 12 0,0 0 7 16,0 20 14-16,0-3 7 0,0 4-1 0,-19 4 0 16,19 6 0-16,-24 5 3 0,8 2-1 0,-1 2-63 15,0-2-62-15,0 1-74 0,5-2-71 0,-2-4-27 16,3-2-70-16,1-4-85 0,3-4-81 0,7-2-43 15,-10-3-5-15,10-3-20 0,-4-2-34 0,4-3-191 16,0-3-126-16,0-2 173 0</inkml:trace>
  <inkml:trace contextRef="#ctx0" brushRef="#br0" timeOffset="128239.47">2285 9993 4431 0,'20'-17'13'15,"-20"-1"31"-15,24-1 68 0,-24 2 91 0,17-4 67 16,-17 5 54-16,12 6 22 0,-12 3-29 0,0 6-43 16,0 1-68-16,0 0-85 0,0 0-68 0,0 0-54 15,0 0-23-15,0 0-1 0,0 0 8 0,0 22 21 16,-20-5 2-16,20 6 10 0,-23 7 74 0,10 6-4 16,-1 4 3-16,0 6-7 0,0 0-72 0,2 4-7 15,4-3 4-15,0 0-6 0,1-2-1 16,1-3 5-16,1-4-3 0,-1-5-49 0,1-5-45 15,2-7 15-15,0-4 9 0,1-6 60 0,-2-6 46 16,4-4-15-16,0-1-7 0,0 0-8 0,0-30-7 16,0 12-1-16,0-4 0 0,17-5-1 0,-17-5-2 15,0-2 6-15,20-3-6 0,-20-4-2 0,14-2 10 16,-3-1 3-16,-2-3 21 0,6 0 13 0,1 1 16 16,-1 1 16-16,3 5 7 0,2 5 1 0,-3 3-5 15,0 5 1-15,0 6-10 0,-5 6-17 0,-1 5-17 16,-5 1-34-16,0 4-20 0,-2 3-14 0,-3 2-7 15,-1 0 12-15,0 0 13 0,0 22 16 16,0-5 9-16,0 8-4 0,0 5-6 0,0 9-1 0,0 7 0 16,20 5-19-16,-20 0-39 0,0 5-23 0,19-2-35 15,-19-3-29-15,11-3 8 0,-11-6 1 16,9-5 18-16,-9-7 49 0,5-7 41 0,-5-6 36 16,6-6 44-16,-6-5 8 0,3-6-6 0,2 0-16 15,1 0-21-15,-1-27-12 0,1 27-6 0,3-33 10 16,0 12-2-16,2-5 3 0,0 0-1 0,-5-2-8 15,5-2-40-15,-5-2-67 0,2 0-79 0,-2-2-146 16,-3 1-63-16,5 2-38 0,-3 0-24 0,-1 2 28 16,3 2-42-16,-3 4-35 0,4 3-71 0,0 6-233 15,-1-1 41-15,3 3 141 0</inkml:trace>
  <inkml:trace contextRef="#ctx0" brushRef="#br0" timeOffset="128623.47">2803 10189 3861 0,'20'0'12'0,"0"0"7"0,-3-19 46 15,-3 19 36-15,0-22 9 0,-4 22 20 0,-4-15-20 16,-6 15-9-16,4 0-5 0,-4 0-19 0,0 0-27 16,0 0-29-16,0 0-26 0,0 0-8 15,0 0 2-15,0 0 4 0,0 0 5 0,0 0 1 16,-20 18 1-16,20-18-5 0,-15 22 4 0,15-8 1 0,-19 0-3 15,19 3 3-15,-18 0-1 0,10 0 10 16,0 1-1-16,-1-1-5 0,4 2 4 0,-1-3-9 16,0 0-1-16,0-2 3 0,1-1-5 0,0-3-14 15,1-3 1-15,0-3 3 0,1-1 7 0,0 0 14 16,2-3 3-16,-5 0-8 0,-1 0 2 0,-2 0-3 16,-2-24 2-16,0 24 0 0,-1-21 0 0,-2 21-2 15,3-25-4-15,2 13 6 0,3-1-4 0,2 1 2 16,4 2 0-16,0-3-3 0,0 3-1 0,24-1-4 15,-24 0 3-15,23 2-3 0,-23 2-2 0,29-2 7 16,-15 4-15-16,-1 1-47 0,-1-1-50 16,-2 5-85-16,-10-2-92 0,13 2-50 0,-13 0-33 0,10 0-22 15,-10 0-41-15,0 18-169 0,0-18-60 16,0 0 104-16</inkml:trace>
  <inkml:trace contextRef="#ctx0" brushRef="#br0" timeOffset="129239.47">2837 10197 3485 0,'0'-7'43'0,"20"-2"35"16,-20 2 74-16,19 0 59 0,-19-1 2 0,15 0-5 15,-15 1-51-15,8 5-39 0,-8 0-39 0,0 2-27 16,0 0-28-16,0 0-19 0,0 0-12 0,0 0-5 16,0 0 7-16,0 0-1 0,0 17 8 15,0-17 6-15,-20 20-8 0,20-6 2 0,-14 2-2 16,14 2 0-16,-17 0 4 0,17 1-1 0,-9 0-1 15,9-1-6-15,-8 1 7 0,8-2-2 0,0 0 3 16,0-1-7-16,0-3-31 0,0-1-5 0,0-4 0 16,0-3 11-16,0-1 28 0,0-1 9 0,0-1 6 15,0-2 2-15,0 0-3 0,0 0-19 0,0 0-25 16,0 0-18-16,0-19-12 0,0 19 11 0,0-17 18 16,0 17 12-16,0-24 9 0,0 8 7 0,0-1 1 15,0 1-3-15,0-2 8 0,0 0-4 16,-14 0 0-16,14 1 3 0,0 0-1 0,0-1 2 15,0 2 3-15,0 2 4 0,0 1 2 0,22 0 2 16,-22 3-7-16,17 2-3 0,-17 1-6 0,17 2-5 16,-17 1 0-16,20 3-4 0,-9 1 1 0,1 0 0 15,-3 0 4-15,4 0-1 0,-1 17 2 0,-1-17 6 16,2 22-6-16,-4-7 2 0,2 0 2 0,-4 3-6 16,1-1 1-16,-2 1-6 0,-1-1-17 0,-3 0-9 15,-1-1-4-15,-1-3 6 0,0-1 7 0,0-2 3 16,0-2 5-16,0-3 6 0,0 0 12 0,-17-4 7 15,17 1 10-15,0-2 1 0,0 0-6 16,0 0-3-16,-11 0-7 0,11 0 0 0,0-25-1 0,-9 25 6 16,9-22 20-16,-6 7 7 0,6-1 5 0,-5-1 4 15,5 0 5-15,0-1-6 0,0-2 2 16,0 2-2-16,19-1-18 0,-19 1-10 0,20 0 4 16,-20 3-8-16,25 2-1 0,-11 1 2 0,1 3-14 15,1 2 0-15,1 4-3 0,1 2-1 0,-1 1 7 16,2 0-2-16,-4 20-1 0,2-20-2 0,-1 32 4 15,-4-11 1-15,1 5-27 0,-4 0-19 0,0 3-43 16,-2 1-45-16,-4 0-26 0,-3 0-46 0,0-1-45 16,0-1-45-16,0-2-60 0,-22-3-76 0,22-2-162 15,-19-3-102-15,19-4 113 0</inkml:trace>
  <inkml:trace contextRef="#ctx0" brushRef="#br0" timeOffset="129447.47">3347 10296 3602 0,'17'-14'23'0,"-1"0"63"0,-4 0 70 0,-3 2 53 16,2-1 4-16,-6 3-50 0,1 2-66 0,-4 7-56 15,-1-1-33-15,-1 2-20 0,2 0-10 0,-2 0 7 16,0 0 6-16,0 19 6 0,0-19 5 0,0 28-3 16,-20-8-2-16,20 4 4 0,0 3 1 15,-21 3-28-15,21 0-55 0,0 0-72 0,0 1-82 16,-13-2-63-16,13-3-34 0,0-1-33 0,0-3-31 0,0-5-86 15,0-4-167-15,-4-5 31 0,4-4 113 16</inkml:trace>
  <inkml:trace contextRef="#ctx0" brushRef="#br0" timeOffset="129571.47">3384 10181 3399 0,'28'-28'5'0,"-15"5"14"0,1 2 22 15,-3 5 8-15,1-1-8 0,-12 6-21 0,15 3-89 16,-15 3-98-16,0 4-82 0,7 1-61 0,-7 0-32 15,0 0-132-15,0 27-174 0,0-27 69 0</inkml:trace>
  <inkml:trace contextRef="#ctx0" brushRef="#br0" timeOffset="130015.47">3584 10247 3619 0,'14'-24'20'0,"-1"24"77"16,-2-22 71-16,-4 22 46 0,4-22 5 0,-11 22-61 15,6-16-50-15,-6 16-34 0,0 0-17 0,0 0-21 16,0 0-21-16,0-6-16 0,0 6-12 0,0 0 2 16,0 0 0-16,0 0-3 0,0 0 3 0,0 0 2 15,-14 22 6-15,14-22 0 0,0 22 1 0,-10-8-3 16,10 2 1-16,-11 2 7 0,11 1-7 0,-11 0 7 16,11 2-3-16,-5-1-20 0,5 1-17 15,-1-2-17-15,1-1-8 0,0-2 11 0,0 0 16 16,0-4-3-16,0 0-1 0,0-4 1 0,0-1 4 15,0-3 15-15,0-1 14 0,0-1 5 0,0-1 10 16,0-1 6-16,0 0 0 0,0 0 0 0,0 0-7 16,0 0-5-16,0-17-4 0,0 17 0 0,0-21 1 15,0 7 1-15,0-2 4 0,0-5 11 0,0 1 8 16,0-3 8-16,0-1 5 0,0 0-6 0,0-1-5 16,17 1-6-16,-17 0 1 0,0 0 3 15,18 2 5-15,-18 1 4 0,24 3-3 0,-12 1-8 16,4 4-11-16,1 0-8 0,1 5-10 0,1 3-3 0,-1 3-4 15,-1 2 1-15,2 0 2 0,-2 0 4 16,0 28 3-16,-1-13-1 0,-1 4 6 0,-2 5-6 16,-3 3-22-16,0 2-31 0,-6 1-42 0,-1 3-46 15,-1 1-40-15,-2 1-45 0,0-2-51 0,-19 2-55 16,19-2-47-16,-29-2-122 0,9 0-254 0,1-6 77 16,-4-2 111-16</inkml:trace>
  <inkml:trace contextRef="#ctx0" brushRef="#br0" timeOffset="130591.47">3998 10337 3286 0,'41'-27'18'0,"-7"-1"31"15,-3 0 70-15,-5 0 28 0,-3-1-10 16,-6 3-26-16,-4 2-68 0,-7 6-28 0,-6 1-14 16,0 4-6-16,0 3-3 0,-23 3-3 0,23 3-42 15,-37 4-26-15,15 0-33 0,-3 0-40 0,-3 21 22 16,0-21-19-16,0 34-3 0,-1-14 3 0,3 3-5 15,-1 1 11-15,2-1 16 0,2-1 24 0,3 1 14 16,4-4 30-16,4 0 21 0,4-4 17 0,2-2 24 16,6-3 35-16,0-3 35 0,0-3 37 0,28-4 34 15,-28 0 12-15,37 0-6 0,-14 0-20 0,2-21-29 16,2 21-26-16,-1-22-11 0,0 22-7 16,-2-22 1-16,-1 10 5 0,-3 1 3 0,-3-1 0 15,-1 2 5-15,-6 2-11 0,0 0-14 0,-4 8-16 16,-1-11-17-16,-4 11-16 0,2-5-20 0,-3 5-8 15,0 0-4-15,0 0 8 0,0 0 9 0,0 0 13 16,0 19 3-16,-23-19-3 0,23 24 2 0,-17-7-1 16,17 2 0-16,-14 1 1 0,14 2-1 0,-12 0-12 15,12 0-25-15,0-1-7 0,-7-4 0 0,7-1 18 16,0-5 30-16,0-2 9 0,0-6 1 0,20-3-3 16,-20 0 10-16,30 0 24 0,-10-23 20 15,5 23 24-15,3-31 14 0,1 11-2 0,2-3-5 0,2-1 2 16,-4-3-10-16,2-2-13 0,0-3 15 0,-3-1-4 15,-1-4 14-15,-3-3 4 0,-2-3-23 16,0-1 3-16,-4-1 3 0,-2 0 7 0,-2 3 37 16,-3 0 4-16,-2 4 5 0,-1 3 17 0,-2 5-28 15,-3 5-2-15,0 2 0 0,0 6-30 0,-1 3-13 16,-1 4-44-16,-1 4-59 0,2 4-22 0,-2 0-5 16,0 2 7-16,0 0 14 0,0 24 17 0,0-7-4 15,0 8 17-15,-17 9 8 0,17 9-5 0,0 12 5 16,-20 7-43-16,20 7-78 0,-14 5-74 0,14 3-77 15,-14 2-52-15,14-3-30 0,-16-6-58 0,7-3-60 16,-2-7-80-16,0-6-120 0,2-7-203 16,3-10 144-16</inkml:trace>
  <inkml:trace contextRef="#ctx0" brushRef="#br0" timeOffset="131015.47">5025 10197 3376 0,'-3'0'30'16,"3"0"0"-16,0 0 2 0,0 0 22 0,0 0 10 15,0 0 40-15,0 10 40 0,0-10 25 0,0 0-11 16,0 0-14-16,0 0-25 0,0 0-13 0,0 0-10 16,0 0-7-16,0 0 8 0,0 0-2 0,0 0 28 15,0 0 26-15,0 0 32 0,0 0 25 16,0 0-44-16,0 0-44 0,0 0-68 0,20 0-50 0,-20 0-4 15,28-11 0-15,-11 11 12 0,4 0-12 16,1-8 12-16,1 8-4 0,-1-4-8 0,0 4 0 16,-4-5-53-16,-2 3-47 0,-2 1-51 0,-5-1-78 15,-1 2-36-15,-2 0-55 0,-1 0-77 0,-2 0-82 16,-3 0-53-16,0 0-17 0,0 0-100 0,0 16-98 16,0-16 132-16</inkml:trace>
  <inkml:trace contextRef="#ctx0" brushRef="#br0" timeOffset="131243.47">4863 10485 3358 0,'-3'11'31'0,"0"-3"22"15,3-2 68-15,0-2 64 0,0-2 15 16,20-1 23-16,-20-1-32 0,17 2-39 0,-17-2-22 16,25 1-30-16,-9 0-25 0,1-1-22 0,4 1-12 15,1-1-13-15,1 1-7 0,4-1-3 0,-1 0-7 16,4 0-1-16,-1 0-6 0,4 0 3 0,-2-14 1 15,1 14-4-15,-1 0 5 0,0-18-4 0,-3 18-4 16,-5-14 5-16,-4 14-5 0,-4-10-49 0,-4 10-69 16,-4-7-98-16,-3 7-148 0,-4 0-140 0,0 0-100 15,0 0-214-15,0 0-81 0,-26 0 189 0</inkml:trace>
  <inkml:trace contextRef="#ctx0" brushRef="#br0" timeOffset="135827.47">6555 10086 4075 0,'6'0'1'16,"0"0"-1"-16,-3 0 21 0,2 0 39 0,1 0 30 16,-4 0 48-16,-2-15 23 0,3 15-2 0,-3 0 1 15,0 0-13-15,0 0-28 0,0 0-34 0,0 0-30 16,0 0-23-16,0 0-5 0,-27 0 9 0,10 0-5 15,-6 0-6-15,-2 0-13 0,-4 18-21 0,-5-18 6 16,0 21-10-16,0-5 3 0,-1 0 9 0,4 1-8 16,2 2 12-16,4 1-5 0,2 2 4 0,4 0-2 15,2 0-2-15,6 0-5 0,4 0-3 0,2-1 4 16,5 1 2-16,0-2 8 0,0 1 12 0,20-3-10 16,-20 1-3-16,34-2-36 0,-14-2-29 15,5 1-15-15,0-4-28 0,0 1 2 0,1-5-25 16,-1 1-13-16,-3-4-39 0,-2-2-57 0,-3-1-82 15,-2-2-98-15,-2 0-94 0,-5 0-199 0,2 0-137 16,-2-19 138-16</inkml:trace>
  <inkml:trace contextRef="#ctx0" brushRef="#br0" timeOffset="136259.47">6659 10233 3957 0,'20'-14'16'0,"-2"-1"-1"0,-2 1 29 16,1 0 34-16,-5 0 6 0,2 0 12 0,-7 5-20 16,-1 2-41-16,-5 4-21 0,-1 0-11 0,0 3-12 15,0-1 6-15,0 1 0 0,0 0 2 0,-23 0 8 16,23 0-18-16,-26 17-24 0,12-17-10 0,-3 16-10 16,-5-16 11-16,0 21 28 0,1-21 3 0,0 21 4 15,3-13 0-15,1 2-6 0,-2 0 2 0,4-1 2 16,2-1-3-16,6 1 2 0,0-1 0 0,4 0 4 15,2-1 7-15,1 1 1 0,0-2 2 16,18 0-2-16,-18 0 0 0,30 0 1 0,-12-2 12 0,1 1 8 16,0-2 7-16,-2-2 13 0,0-1-2 0,0 0 5 15,-2 0 13-15,-2 0 0 0,-1 0 5 16,-1 0 6-16,0-21-8 0,0 21-16 0,-4-19-1 16,0 19-14-16,-3-21-6 0,-1 9 20 0,-3 0-6 15,0 0 7-15,0 1 8 0,0-1-8 0,0 4-2 16,0 1-12-16,0 1-15 0,0 2-16 0,0 4-13 15,0-4 0-15,0 4-3 0,-12 0 5 0,12 0 10 16,0 18 0-16,0-18 6 0,0 23 1 0,0-7-22 16,-11 3-55-16,11 2-62 0,0 1-63 0,0 1-77 15,0 1-52-15,0-1-62 0,0 0-76 0,0 0-94 16,0-2-283-16,0-2 118 0,0-4 140 16</inkml:trace>
  <inkml:trace contextRef="#ctx0" brushRef="#br0" timeOffset="136623.47">6853 10284 3775 0,'15'-22'27'16,"2"0"6"-16,0 1 73 0,-1-1 59 0,-1 2 42 15,1 0 30-15,-4 3-21 0,-3 4-28 0,-2 4-41 16,-3 1-29-16,-1 4-48 0,-1 2-36 0,-2 0-31 16,0 0-10-16,0 2-12 0,0 0 5 0,0 0-1 15,0 0 9-15,0 16 4 0,0-16-3 16,-16 20 7-16,16-5-10 0,0 1 4 0,-15 1 2 0,15 3-3 15,0 2 4-15,0 0-5 0,-11 2 1 16,11 0-1-16,0 1 6 0,0-2 0 0,0 1 0 16,0-1-24-16,19-2-31 0,-19-3-12 0,0 0-18 15,14-5 6-15,-14-2 20 0,0-3 14 0,0-3 20 16,0-1 23-16,0-2 15 0,0-2 1 0,0 0 0 16,0 0-6-16,0 0-9 0,0-24 3 0,0 24 2 15,0-29 22-15,0 9 10 0,23-3 3 0,-23-1 11 16,18-2-17-16,-18-1-11 0,28 1-1 0,-11-2-12 15,-1 2 0-15,2 3-2 0,-2-1 1 0,1 4-8 16,-3 2-5-16,0 4-2 0,-3 1-65 0,0 3-61 16,-2 3-78-16,-3 3-123 0,0 1-90 0,-4 2-99 15,1 1-78-15,-1 0-167 0,1 0-12 16,-2 18 164-16</inkml:trace>
  <inkml:trace contextRef="#ctx0" brushRef="#br0" timeOffset="136903.47">7457 10104 4528 0,'25'-14'0'0,"0"0"40"0,-5 0 59 15,-5 2 57-15,2-5 49 0,-9 4 20 0,-3 5-15 16,-2 4-24-16,-3 0-19 0,0 3-64 0,0-1-45 16,0 1-35-16,0 0-36 0,0 1 4 15,-16 0-8-15,16 0-6 0,-15 0 16 0,15 17-7 16,-20-17 1-16,6 25 7 0,1-6-16 0,1 4 16 15,-2 3 4-15,3 5 0 0,0 0 6 0,4 5-13 16,-1 0-52-16,3 1-43 0,1-1-39 0,0-1-21 16,3 0 13-16,1-2 25 0,0-2 8 0,0-4 3 15,0-2 17-15,22-3-5 0,-22-3 0 0,24-2-19 16,-11-3-31-16,2-3-57 0,-1-5-82 0,2-1-105 16,-2-5-103-16,1 0-236 0,-1 0-75 0,3-17 148 15</inkml:trace>
  <inkml:trace contextRef="#ctx0" brushRef="#br0" timeOffset="137084.47">7321 10275 3703 0,'-11'0'-3'0,"3"0"1"16,8 15 0-16,-3-15 34 0,3 0 50 0,0 0 36 16,0 0 32-16,0 0-16 0,16 0-40 0,-16 10-36 15,17-10-33-15,-17 0-15 0,21 0-9 0,-7 0-6 16,0 0-48-16,3 0-65 0,-1 0-82 0,2 0-96 15,-2 0-58-15,2 0-43 0,1 0-52 0,-2-21-106 16,3 21-137-16,-1-19 105 0</inkml:trace>
  <inkml:trace contextRef="#ctx0" brushRef="#br0" timeOffset="137535.47">7621 10193 3168 0,'2'0'80'0,"0"0"39"0,1-2 50 16,0 1 42-16,1 0-24 0,3-1 4 0,-4-1-1 15,0 3 2-15,0-3-10 0,0 3 4 0,0-1-10 16,-3 1-18-16,0-1-26 0,2 1-45 0,-2-1-40 15,0 1-28-15,0-1-15 0,0 1-12 0,0 0 3 16,0 0-2-16,0 0-13 0,0 0-6 0,0 0-34 16,0 0-22-16,0 0-22 0,0 0-3 0,0 0 31 15,0 0 29-15,0 17 29 0,0-17 18 0,0 20-4 16,0-9-22-16,0 2-2 0,0 2 0 16,18-3 9-16,-18 0 14 0,16-3 9 0,-16-1-2 15,17-2-2-15,-6-2 7 0,-2-1-1 0,0-3 1 16,2 0-1-16,0 0 6 0,0 0 18 0,1 0 17 15,1-23 15-15,-1 23 9 0,0-22-5 0,2 8 2 16,-1 0 19-16,-1-2 34 0,-2 0 21 0,0 1 28 16,0-1-13-16,-3 3-21 0,0-1-7 0,-1 3-15 15,0 1 13-15,-3 1-16 0,0 2-24 0,0 2-26 16,-1 0-35-16,-2 3-14 0,0 0-6 0,0 2-6 16,0 0-6-16,0 0-7 0,0 0-7 0,0 0-1 15,0 0-1-15,0 0 4 0,0 19 7 16,-19-19-1-16,19 21-2 0,-18-6 6 0,18 4 0 0,-25 4-3 15,11 4 11-15,2 1 7 0,-1 3-6 16,1 4 2-16,1 1-6 0,2 0-81 0,-1 3-44 16,-1-2-57-16,4-2-83 0,-1 0-6 0,2-4-19 15,-2 1 1-15,0-4 32 0,0-3 30 0,1-2 12 16,-4-5-2-16,3-2-8 0,-1-3-20 0,-1-4-12 16,3-2-18-16,-1-6-44 0,0-1-73 0,0 0-229 15,1-20-36-15,2 3 107 0</inkml:trace>
  <inkml:trace contextRef="#ctx0" brushRef="#br0" timeOffset="137975.47">7939 10233 3622 0,'31'-28'45'0,"-3"2"29"0,0 3 71 15,-3 1 68-15,-5 4 3 0,2-1-11 16,-7 7-56-16,-5 3-68 0,-3 3-47 0,-5 3-20 16,-2 2-15-16,0 1 0 0,0 0 1 0,0 0 86 15,0 0 9-15,-17 18 1 0,17-18 8 0,-17 26-86 16,17-9-7-16,-23 4-1 0,9 2 1 0,0 0 18 15,0 1-4-15,1 0 1 0,-1 1-3 0,3-1-18 16,4 0-1-16,-1 0 1 0,2 2-8 0,3-2 3 16,1 2 2-16,1-1-6 0,1-1 6 0,0-1-4 15,0 0 5-15,0-4 2 0,17 1 0 0,-17-5 1 16,0 0 3-16,17-4-2 0,-17-5 5 16,0 0 11-16,11-2 1 0,-11-3 14 0,0-1-14 15,0 0-12-15,7 0-7 0,-7-21-15 0,6 21 8 16,-1-27 3-16,0 8 0 0,1-5 4 0,-1-3-8 15,2-1 0-15,-2-1-1 0,0-1 4 0,1-3 2 16,0-1-3-16,-1 0-1 0,2 1 0 0,1 0 8 16,2-1 3-16,-1 2 4 0,2 3 6 0,3 1 0 15,0 2 5-15,0 4-4 0,-1 2-8 0,3 3-9 16,-2 3-3-16,0 3-9 0,-3 3-4 0,-2 3 0 16,-1 1-12-16,-2 3 4 0,-1 1 1 0,1 0 2 15,-1 18 12-15,1-18 0 0,1 32-40 0,0-12-39 16,-1 4-32-16,0 3-35 0,-3 1 8 15,-1 2-7-15,-2-2-22 0,0 0-26 0,0-1-37 16,-27 0-46-16,27-2-46 0,-29 1-36 0,10-3-66 16,1-1-112-16,-1-2-215 0,-3-1 102 0</inkml:trace>
  <inkml:trace contextRef="#ctx0" brushRef="#br0" timeOffset="138358.47">8214 10419 3572 0,'26'0'22'0,"4"-17"1"15,-1 6 48-15,-3-1 68 0,-1 1 22 0,3-2 30 16,-5 2-21-16,-3 1-31 0,-2 2-11 16,-5 2-1-16,-2 1 0 0,-3 1-26 0,0 1-38 0,-4 1-31 15,0 0-28-15,-1 2-17 0,-3 0 2 16,0 0 4-16,1 0-1 0,-1 0 4 0,0 0-2 16,2 0 3-16,-2 0-2 0,0 0-1 0,1 0 6 15,1 0-8-15,1 0 4 0,2 0 6 0,1 0-2 16,3 0 1-16,0 0-2 0,4 0 1 0,1 0-3 15,-2 0 5-15,4-14 5 0,-4 14-4 0,-1-15 2 16,1 15 0-16,-2-18 3 0,-6 18 4 0,2-16 0 16,1 8-1-16,-4-1-11 0,-2 0-2 0,-1-1 0 15,0 1-4-15,0-3 5 0,0-1-2 0,-29 0-4 16,10-1 2-16,-2 3 2 0,-9 0-9 16,-1 3-10-16,-5 3-3 0,-2 3-13 0,-1 2 11 15,0 0 14-15,2 22 0 0,3-22 5 0,3 32 0 16,3-10-4-16,5 3-11 0,4 3-22 0,7 3-13 15,4-1-25-15,2 4-18 0,6 0-9 0,0 2-43 16,0-1-35-16,31 0-52 0,-14 1-51 0,3-2-44 16,3-1-49-16,2 0-70 0,0-3-234 0,4-5 22 15,-1-2 111-15</inkml:trace>
  <inkml:trace contextRef="#ctx0" brushRef="#br0" timeOffset="138534.47">8665 10611 3837 0,'5'-7'6'0,"-1"0"11"16,1 2 33-16,-2 1 13 0,3-1-2 0,-3 2-18 16,0 2-34-16,-1 1-19 0,-2 0-3 0,0 0 9 15,0 0 3-15,0 17 6 0,0-17 3 0,0 25-10 16,0-8-56-16,0 4-67 0,-14 3-79 0,14 1-92 16,0 2-72-16,0 3-109 0,-14 2-301 0,14-2 60 15,0 2 127-15</inkml:trace>
  <inkml:trace contextRef="#ctx0" brushRef="#br0" timeOffset="145099.47">9576 10235 3850 0,'0'-11'0'0,"25"11"22"0,-25-7 35 0,25 7 47 15,-9-10 33-15,-16 10 13 0,15-7-14 16,-15 7-33-16,0-2-36 0,0 2-33 0,0 0-21 16,0-1-21-16,0 1 4 0,0 0 1 0,0 0-1 15,0 28 17-15,0-13-2 0,0 4-7 0,-17 4 3 16,17 5-11-16,-15 1 2 0,15 1 4 0,-13 0-4 15,13-3-1-15,0 2 4 0,-11-4 1 0,11-1 1 16,0-3 4-16,0-3 1 0,0-4-4 0,0-3 6 16,0-5 9-16,0-1-5 0,0-5 0 0,0 0-3 15,0 0-12-15,0-21 0 0,0 21 0 0,0-34-4 16,0 10 5-16,0 0-3 0,14-6 3 0,-14-1 4 16,0-1-7-16,0-2 2 0,0 0 3 15,8 0-6-15,-8 0 6 0,8 2 2 0,-2-2 1 16,0 6 7-16,0 1 11 0,1 4 11 0,-3 3-1 15,1 4-2-15,-1 5-13 0,0 3-17 0,-3 3-8 16,-1 3-2-16,0 2-7 0,2 0 7 0,1 0 3 16,1 23 0-16,4-6 7 0,0 5-1 0,4 4-4 15,2 5 3-15,2 5 0 0,-1 1 0 0,2 1 4 16,-1-1-6-16,-4-1-24 0,1-3-17 0,-2-4-12 16,-2 0-17-16,-1-5 8 0,-2-7 9 0,-2-2 7 15,0-4 27-15,-1-4 17 0,-2-3 10 0,-1-2 9 16,0-2-3-16,0 0 0 0,0 0-6 0,0 0-4 15,0-21-1-15,0 21-7 0,0-24 4 16,0 7 4-16,-14-1 1 0,14-4 2 0,0 2 9 16,0-2 12-16,0-1-1 0,-9 1 7 0,9-2 2 15,0 3-13-15,0-1 14 0,0 1 0 0,0 1-9 16,22 2 7-16,-22 1-7 0,17 2-7 0,-17 3 2 16,17 2-13-16,-17 4-15 0,20 0 0 0,-11 6-2 15,4 0-3-15,1 0 11 0,-2 24 1 0,5-6-2 16,0 4 1-16,0 5-5 0,0 3 2 0,0 4-25 15,-3 1-32-15,-1 2-44 0,-6 1-67 0,-2-2-62 16,-2-1-74-16,-3 0-78 0,0-2-71 16,0-1-101-16,-20-2-269 0,20-6 124 0</inkml:trace>
  <inkml:trace contextRef="#ctx0" brushRef="#br0" timeOffset="145847.47">10144 10525 2983 0,'15'-18'17'0,"1"-2"4"0,-2 1 49 16,0 0 26-16,-2 0 7 0,-1 1 10 0,-3 5-45 16,-4 0-24-16,-2 4-22 0,0 3-16 0,-2 1-6 15,0 2-5-15,0 2-1 0,-21 1 0 0,21 0 2 16,-23 0 2-16,23 0-1 0,-29 16-1 16,10-16 0-16,2 15 0 0,0-15 1 0,1 16-3 15,1-16-6-15,1 17-7 0,0-8 2 0,3-9-4 16,0 15 4-16,2-9 7 0,3-6-1 0,1 8 7 15,4-4 4-15,-1-4 4 0,2 2 9 0,0-1 3 16,0-1-3-16,0 0-3 0,0 0-4 0,20 0-5 16,-20 0 5-16,19-15 3 0,-19 15-3 0,25 0 5 15,-13-18 1-15,2 18-1 0,-2-15 20 0,1 15 21 16,-1-14 1-16,-1 6 6 0,-2 0-14 0,-1 1-19 16,-2 2-3-16,-1-1-4 0,-2 2-11 15,-1 1-5-15,-1 1-6 0,-1 1-3 0,0 1 2 0,0 0-5 16,0 0 5-16,0 0-6 0,0 0-1 0,0 0 6 15,0 0-2-15,0 17 2 0,0-17 3 16,0 14 1-16,0-14 1 0,-14 22-2 0,14-11 0 16,0 0 0-16,0 1-1 0,0-3 3 0,0 0 0 15,0-2 3-15,0-1-2 0,19-2 3 0,-19-4 4 16,15 4-5-16,-15-4 2 0,22 0-2 0,-8 0 0 16,-2 0 4-16,4-19 16 0,-2 19 24 0,0-19 5 15,-2 5 3-15,2-2 2 0,-1 1-11 0,-4-4 4 16,0 1 9-16,0-4-4 0,1 2-7 0,-4-2 3 15,0 0-2-15,-1 1 4 0,-2 1 5 0,2 1 1 16,-2 4 0-16,-2 2-8 0,1 1-12 16,-1 5-16-16,1 2-19 0,-1 2-12 0,1 1-3 0,-2 2-5 15,0 0 3-15,0 0 6 0,0 0 3 16,2 26 5-16,-2-12-4 0,0 3 0 0,0 6-1 16,0 2 2-16,0 3 4 0,1 2-1 0,-1 0-2 15,2 1-1-15,-1-1 4 0,-1-2-5 0,0-1-3 16,2-1-25-16,-2-3-9 0,0-3-9 0,1-3 0 15,1-4 27-15,-2-3 6 0,1-2 19 0,1-2 8 16,-2-4 1-16,0-2-2 0,3 0-6 0,-1 0 0 16,2 0-4-16,-1-22-1 0,2 22 4 0,0-23-6 15,1 7 5-15,-2-3-2 0,3-1-1 0,-3-3 2 16,3-1-2-16,-3-2 2 0,-1-1 0 0,4-3-2 16,-1 2-1-16,1 0 1 0,1 0-4 15,0 2 6-15,3 0 3 0,-2 3-5 0,2 1 5 16,0 5-5-16,1 1-1 0,-1 4-2 0,0 2-29 15,0 3-43-15,0 1-73 0,-1 4-71 0,1 2-64 16,-1 0-41-16,-1 0-22 0,-1 25-36 0,-1-8-83 16,3 1-252-16,-3 2 93 0</inkml:trace>
  <inkml:trace contextRef="#ctx0" brushRef="#br0" timeOffset="146167.46">10741 10234 3348 0,'6'-7'15'0,"-1"3"14"0,-1 1 28 0,-1 1 31 15,2-2 6-15,-3 1 11 0,-1 3-6 0,-1 0-15 16,0 0-14-16,0 0-23 0,0 0-21 0,0 0 25 15,0 0 42-15,0 0 2 0,0 20 1 0,0-20-39 16,-15 22-43-16,15-7-9 0,0 1 5 16,-13 1-6-16,13 3-4 0,0-2 4 0,-11 1-6 0,11 0 5 15,-6 0-3-15,6 0-1 0,-4 1 4 16,4-2-44-16,-4 1-38 0,4-2-53 0,0 1-72 16,-1-2-43-16,1-2-39 0,0 0-37 0,0-2-33 15,0-2-52-15,0-3-158 0,0-2-101 0,0-5 102 16</inkml:trace>
  <inkml:trace contextRef="#ctx0" brushRef="#br0" timeOffset="146299.47">10778 10221 3145 0,'0'-17'3'0,"20"0"-2"16,-20-1 0-16,17 2 2 0,-17-1-1 0,20 4-1 16,-20 2-1-16,17 3-3 0,-17 1-9 15,11 3-61-15,-11 2-78 0,8 0-118 0,-8 2-202 16,8 0-245-16,-4 0 80 0</inkml:trace>
  <inkml:trace contextRef="#ctx0" brushRef="#br0" timeOffset="146523.47">11057 10104 3682 0,'11'0'2'0,"-2"0"0"0,-1-21 30 15,3 21 36-15,-2-19 17 0,-1 19 16 0,-4-13-8 16,0 13-14-16,-4 0-17 0,0 0-16 0,0 0-23 15,0 0-26-15,0 0-8 0,0 0 1 16,0 0 1-16,0 0 6 0,0 20 8 0,-19-20-9 16,19 33 5-16,-14-11 2 0,14 4-3 0,-15 3 11 15,15 4-10-15,-16-1-13 0,7 4-43 0,3 0-51 16,-2 1-62-16,0 0-82 0,2-2-66 0,0 2-92 16,1-1-145-16,-1 0-249 0,3-4 111 0</inkml:trace>
  <inkml:trace contextRef="#ctx0" brushRef="#br0" timeOffset="146879.47">10871 10468 3480 0,'-8'-15'2'0,"8"2"52"0,0 0 62 16,0 2 51-16,27-2 33 0,-27 3-26 0,23 0-38 16,-23 2-36-16,23 2-33 0,-23-1-21 0,22 2-24 15,-10-1-16-15,1 0-1 0,-1 0-10 0,-1 2 0 16,3 0 3-16,-2 1-5 0,4-1 3 0,-1 2 4 15,1-2-5-15,1 2 4 0,1 0 4 0,-1 0-1 16,0 1-2-16,2 0 2 0,-5 0-6 0,2 0 1 16,-6 0 3-16,0 0-2 0,-4 1 8 0,0 0-6 15,-4 0 23-15,1 0 30 0,-3 0 15 0,0 0 19 16,0 0-10-16,0 0-20 0,0 0-17 0,0 0-17 16,0 0-15-16,0 0-8 0,0 0-3 15,0 0 0-15,0 0 1 0,0 0-5 0,0 0-4 16,0 0-1-16,0 0 0 0,0 0 11 0,0 0 8 15,0 18-2-15,0-18 1 0,0 25-2 0,0-6-3 16,0 1 6-16,0 4-4 0,0 2-23 0,0-1-72 16,0-1-61-16,0 2-74 0,0-2-83 0,0-1-34 15,0 0-62-15,0-3-51 0,0-3-53 0,0-3-190 16,0-5 14-16,0-5 129 0</inkml:trace>
  <inkml:trace contextRef="#ctx0" brushRef="#br0" timeOffset="146991.47">11226 10344 3272 0,'25'-23'3'0,"-11"1"1"0,0 1 2 16,1 0 1-16,-1 1-7 0,0 1 0 0,-3 2-7 16,-3 5-46-16,-2 2-59 0,-1 2-95 0,-5 4-133 15,4 0-160-15,-2 4-210 0,1 0 96 0</inkml:trace>
  <inkml:trace contextRef="#ctx0" brushRef="#br0" timeOffset="147575.47">11466 10409 3143 0,'11'0'-3'16,"2"-21"6"-16,1 21-2 0,-4-20 3 0,4 7 0 15,-4 13-4-15,-3-21 1 0,0 21 5 16,-4-16-4-16,-3 16 3 0,0-10-3 0,0 10-6 16,0-7 2-16,0 7-8 0,-27 0-7 0,27-5-12 15,-26 5-3-15,9 0-1 0,1 0 7 0,-2 0 8 16,1 0 2-16,0 20-1 0,1-20 1 0,2 13-1 15,2-13-1-15,4 16 4 0,-1-16 1 0,4 15-4 16,2-15 14-16,3 11 1 0,0-11 8 0,0 8 16 16,0-8 8-16,20 0 17 0,-20 0 18 0,28 0 10 15,-9 0-1-15,2 0-7 0,0 0 2 0,0-19-16 16,1 19-11-16,-2-19-4 0,-1 19 4 0,-2-20 12 16,-5 20 15-16,1-20 9 0,-4 11-17 15,-1 9-15-15,-4-13-16 0,-1 13-16 0,-1-8-10 16,-1 8-9-16,-1-3-3 0,0 3-3 0,0 0-1 15,0 0 4-15,0 0-2 0,0 0 4 0,-21 17 0 16,21-17-5-16,0 21 7 0,-19-6 0 0,19 2 2 16,-11 3 3-16,11 1-5 0,0 2 0 0,0 0-13 15,0-2 1-15,0-1-2 0,0-3-3 0,0-1 16 16,0-5 5-16,17-2 1 0,-17-2 6 0,27-3-4 16,-12-3 2-16,1-1-1 0,2 0 0 15,3 0-2-15,-1-21 6 0,1 21 14 0,0-28 10 16,-4 8 24-16,0-2 17 0,0-3-1 0,0-5 6 0,-5-3 1 15,2-1 8-15,-5-3 17 0,1-1 22 16,-1-1-6-16,-3-1-18 0,0 3-2 0,1 3-11 16,-4 5-2-16,1 4 22 0,1 4-23 0,0 4-32 15,-1 8-21-15,-2 2-49 0,1 3-8 0,-3 2-4 16,3 2 1-16,-3 0 14 0,0 21 7 0,0-3 10 16,0 8-2-16,2 6 4 0,-1 8-10 0,-1 6-35 15,0 6-28-15,0 2-43 0,0 2-41 0,0-1-21 16,0 1-42-16,0-2-39 0,0-1-61 0,-18-1-63 15,18-1-65-15,0-1-153 0,-16-4-216 0,16-6 117 16</inkml:trace>
  <inkml:trace contextRef="#ctx0" brushRef="#br0" timeOffset="147971.47">12397 10362 3825 0,'15'-21'0'0,"-1"0"3"0,-2 1 4 0,-1 2 24 16,2-2 13-16,-4 6 11 0,-3 4 4 0,-4 6-21 16,-2 3-15-16,0 0-14 0,0 1-16 0,0 0-6 15,0 0 3-15,0 0-1 0,-19 0 8 0,19 0 0 16,-28 21 1-16,10-21 0 0,-1 19-2 16,-3-7 6-16,-1 0-4 0,1 3 1 0,4-2 2 15,-1 1-4-15,4-1-1 0,4-1 1 0,0 0-1 16,2-2 4-16,4-2-3 0,2 0 7 0,3-3-2 15,0 2 0-15,0-1 5 0,0-1-1 0,20 1 23 16,-20 0 17-16,29 2 15 0,-11 1 6 0,3-2-12 16,2 1-9-16,1 0-9 0,-3-1-1 0,3 1 12 15,-3-2 19-15,-2 0 5 0,-4-1 7 0,-2-1-19 16,-2-1-29-16,-5-1-18 0,0 0-16 0,-4 0-9 16,-1-1 0-16,-1 0 7 0,0 3 3 15,0 0 5-15,0 2 1 0,-28 3 0 0,11 2 6 0,0 2-11 16,-4 2-33-16,-4 2-53 0,-2 1-59 0,-1 0-61 15,1 1-39-15,-3 1-31 0,2-2-51 16,-1-1-20-16,2 0-45 0,-1-5-92 0,4-3-229 16,2-7 79-16,3-2 116 0</inkml:trace>
  <inkml:trace contextRef="#ctx0" brushRef="#br0" timeOffset="148247.47">12731 10369 4179 0,'44'-20'9'0,"-7"2"10"0,-9-2 46 15,-3 3 32-15,-5-3 2 0,-6 3 1 0,-6 5-45 16,-2 3-23-16,-6 4-16 0,0 1-8 16,0 1-5-16,0 0-8 0,0 1 1 0,-27 2-4 0,27 0 2 15,-27 0-7-15,11 0 7 0,-1 19-2 16,-3-19 5-16,1 26 5 0,2-8-6 0,0 3 4 16,3 4-2-16,2 2 2 0,-1 1 1 0,4 1-2 15,0 2 0-15,1 0-2 0,2 0-21 0,0 0-21 16,1-1-15-16,2-2-18 0,3-2 13 0,0-1 24 15,0-2 8-15,0-3 22 0,0-5 6 0,20 0 4 16,-20-3-9-16,15-3-34 0,-15-3-38 0,22-1-57 16,-22-1-46-16,25-2-38 0,-9-2-39 0,-1 0-42 15,1 0-70-15,-3 0-149 0,3 0-197 0,-4-24 96 16</inkml:trace>
  <inkml:trace contextRef="#ctx0" brushRef="#br0" timeOffset="148399.47">12581 10465 3007 0,'-9'0'-1'16,"9"0"0"-16,0 0-3 0,0 0 30 0,0 0 22 16,32 0 1-16,-13 0 9 0,-1 0-30 0,3 0-22 15,-1 15-3-15,1-15 1 0,3 0-3 0,-1 14-7 16,-1-14-49-16,-1 11-69 0,1-4-84 0,-2 0-106 16,4 1-163-16,-4-2-208 0,1 1 85 0</inkml:trace>
  <inkml:trace contextRef="#ctx0" brushRef="#br0" timeOffset="149024.47">13018 10516 3123 0,'0'0'0'0,"23"0"21"16,-23 0 38-16,22-16 32 0,-22 16 8 0,22 0-21 16,-22-13-37-16,0 13-35 0,12 0-14 0,-12 0-2 15,0 0-3-15,0 0 5 0,0 0 4 0,-20 0-3 16,20 0-30-16,-25 0-12 0,7 0-10 0,-2 0-2 15,-2 15 28-15,-3-15 3 0,0 0-1 0,4 10-8 16,-3-10-3-16,6 9 0 0,1-9 8 16,3 9 14-16,4-9 6 0,3 8 5 0,4-3 5 0,3-2 3 15,0 2 6-15,0-3 18 0,20 2 9 16,-20-2 17-16,26-1 12 0,-9-1-3 0,0 0-6 16,3 0-16-16,-1 0-10 0,-1 0-13 0,1 0-3 15,-2 0 8-15,0 0 13 0,-3 0 29 0,-3-14 15 16,-2 14-3-16,-1 0-14 0,-3 0-33 0,-5 0-16 15,4-9-8-15,-4 9-7 0,0 0 5 0,0 0-1 16,0 0-7-16,0 0 1 0,0 0-3 0,-20 0-4 16,20 0 7-16,0 0 4 0,-15 0 0 0,15 0-2 15,-11 22 0-15,11-22 2 0,0 20 0 0,-9-7 2 16,9 2 2-16,0-1-6 0,0 0 9 16,0 1 0-16,0-2-3 0,0-1 7 0,0-2-4 15,17-3 2-15,-17 0-3 0,21-4 3 0,-7 0-1 16,5-3-4-16,1 0 8 0,2 0-6 0,3-19 1 15,-2 19 15-15,0-28 9 0,0 11 13 0,-3-3 20 16,-1-1 1-16,-5-3 4 0,0-1 14 0,-3-1-3 16,0-2 4-16,-2 1 15 0,0-3-2 0,1 2 6 15,-1-2 9-15,2-1-12 0,0 0 1 0,-1 2 15 16,0 0-11-16,-1 2 2 0,-1 2-2 0,1 0-39 16,-1 3-3-16,-2 6-11 0,-1 2-23 15,-2 4-5-15,0 3-16 0,-2 1-25 0,1 3-1 0,-2 2-7 16,0 1 1-16,0 0 9 0,0 0 7 0,0 23 8 15,0-23 2-15,0 34 6 0,-19-9 0 16,19 5-4-16,0 6 2 0,-21 2-4 0,21 4-2 16,-14 1 1-16,14 2-44 0,-13-2-30 0,13 1-35 15,-14-1-29-15,7 1-13 0,0-3-20 0,-2 2-40 16,1-1-58-16,-1 0-49 0,0 0-68 0,1-2-65 16,0-4-119-16,1-5-211 0,2-5 116 0</inkml:trace>
  <inkml:trace contextRef="#ctx0" brushRef="#br0" timeOffset="149643.47">13169 10524 2752 0,'0'-12'16'0,"-13"3"3"0,13 1-1 0,0 2 23 16,0 1 2-16,0 2-1 0,0 0 9 0,0 2-12 15,0 1-18-15,0 0-3 0,0 0-6 0,0 0-14 16,0 0 5-16,0 0 6 0,0 0 7 0,0 0 29 15,0 0 19-15,0 0 1 0,14 0-11 0,-14 0-20 16,17 0-26-16,0 0-5 0,2 0 1 0,6 10-6 16,3-10 4-16,6 0 2 0,4 0 2 0,1 0 18 15,1 0 6-15,2 0 12 0,0 0 25 0,-3 0 10 16,-2 0 14-16,-4-16 10 0,-7 16-1 16,-4 0 9-16,-5-11-10 0,-5 11-15 0,-6 0-22 15,-1-8-34-15,-2 8-15 0,-3 0-12 0,2-6 1 16,-2 6-3-16,0 0 2 0,0 0 2 0,0 0-3 15,0-3 0-15,0 3-4 0,0 0-2 0,0 0 1 16,0 0-1-16,0 0 2 0,0 0 0 0,0 0-1 16,0 0 3-16,0 0-3 0,0 0 5 0,0 0-4 15,0 17 1-15,0-17 6 0,0 16-7 0,0-16 1 16,0 20 0-16,-17-7 1 0,17-1-1 0,0 2 3 16,-10 2-2-16,10-1 2 0,0 1 5 15,0 0-7-15,0-1 1 0,0 2-1 0,0-3 1 16,0-1 8-16,0-3 3 0,0-2-1 0,16-3 3 0,-16-1-2 15,0-4-4-15,14 0 0 0,-14 0-4 16,14 0 5-16,-5-23 30 0,7 23 14 0,-2-23 16 16,4 9 21-16,1 0-12 0,-2-3 13 0,3 0 27 15,-1-1-5-15,-1 0-1 0,-1-2 7 0,2 2-12 16,-4-2 7-16,2 1 2 0,-3 0-27 0,2 1 4 16,-2 0-3-16,-3 2 13 0,0 1 18 0,-4 3-20 15,-1 2-19-15,-1 2-28 0,0 2-38 0,-4 3-22 16,-1 0-16-16,0 3-15 0,0 0-6 0,0 0 4 15,0 0 17-15,0 0 3 0,0 26 20 0,0-11 1 16,-17 4-12-16,17 5-49 0,0 4-41 0,-21 4-35 16,21 4-58-16,-14 2 6 0,14 2-22 0,-17-2-13 15,17 5-8-15,-17-1-39 0,9 2-37 16,-3-1-79-16,0-1-52 0,0-1-57 0,-1-4-129 16,1-6-138-16,2-7 126 0</inkml:trace>
  <inkml:trace contextRef="#ctx0" brushRef="#br0" timeOffset="150017.47">14251 10484 3535 0,'40'-25'4'15,"0"-2"27"-15,-2 1 36 0,-1-2 21 16,2-1 32-16,-7 2 12 0,-6 6 23 0,-4 5 15 0,-6 4-15 16,-4 1-38-16,-4 3-59 0,-2 1-37 15,-3 3-34-15,-1 2-3 0,-2 2 7 0,0 0 0 16,-27 0 7-16,27 0 4 0,-37 0-9 0,11 18 2 15,-4-18 5-15,-2 23 0 0,-1-8-6 0,-1 2 0 16,1 3 0-16,4 1-2 0,0 0 4 0,4 2-4 16,2-2 6-16,4 1 0 0,2-2 2 0,3-1 1 15,5 0-10-15,2-2 4 0,6-2 2 0,1 0 6 16,0-2 4-16,18 1 3 0,-18-1-12 0,35 0 1 16,-12-2 1-16,2 1-1 0,3-1 31 0,1 0 17 15,0-1 22-15,1-1 26 0,-1 1-6 16,-1-2 1-16,-3-2-11 0,-3 1-27 0,-5-1-16 15,-3-2-24-15,-5-2-20 0,-3 0-2 0,-1-1-12 16,-5 0 9-16,0 2 14 0,0 1 0 0,0 4 11 16,-25 0-7-16,25 1-7 0,-36 3-57 0,13 1-67 15,-6 1-52-15,-4 2-90 0,-1 0-53 0,-3-3-51 16,-3 2-89-16,-2-2-100 0,-2-3-300 0,1-6 78 16,-1-1 144-16</inkml:trace>
  <inkml:trace contextRef="#ctx0" brushRef="#br0" timeOffset="160977.48">833 11295 4340 0,'-4'0'2'0,"4"0"6"15,0 0 41-15,0 0 48 0,0 0 19 0,0 0 6 16,0 0-8-16,14 0-25 0,-14-16 0 15,0 16 8-15,0 0-18 0,17-12-18 0,-17 12-20 16,13-10-20-16,-13 10-14 0,11-12-10 0,-11 12 5 16,17-9-5-16,-11 5-3 0,5 0 2 0,1 1-7 15,-1-1 8-15,1 2 3 0,-1 0 0 0,3 2 0 16,-4 0 2-16,0 0-5 0,1 0 0 0,-5 0 3 16,4 0-6-16,-4 0 9 0,-1 0 0 0,1 19 2 15,-3-19 5-15,2 13-4 0,-2-13 0 0,-3 19 0 16,0-8-3-16,0 3 3 0,0-1-6 0,0 3 2 15,-22-1-2-15,22 1 0 0,-22 0 5 16,22 1-8-16,-25 0 4 0,12 0-2 0,-3 0 0 0,2 2 4 16,0-2-1-16,2 0-1 0,1-1-3 0,0 1-3 15,2-3 0-15,2 0 0 0,0-1 9 16,7-3-2-16,0 0 53 0,0-2 64 0,0-2 75 16,0 0 76-16,25-1-12 0,-25 0-39 0,26-2-70 15,-6-1-69-15,0-1-34 0,7-1-25 0,0 0-13 16,3 0-3-16,1 0-6 0,0 0 1 0,-2 0-12 15,1 0-83-15,-7-16-114 0,-1 16-151 0,-5 0-129 16,-5-12-40-16,-4 12-52 0,-5-12-42 0,-3 12-72 16,0-19-322-16,-23 6 117 0,3 0 191 0</inkml:trace>
  <inkml:trace contextRef="#ctx0" brushRef="#br0" timeOffset="161365.47">1332 11168 4274 0,'12'-17'20'0,"-4"-1"21"0,-5-1 57 16,2 0 74-16,-1-5 20 0,-4 5 44 0,2-1 35 15,-2 4 14-15,0 4 23 0,0 2-19 0,0 2-75 16,0 1-89-16,0 2-67 0,0 4-47 0,0-1-20 16,0 2-15-16,0 0-5 0,0 0 0 0,0 0 1 15,0 0 18-15,0 0 11 0,0 23 5 16,20-23-4-16,-20 22 0 0,26-9-2 0,-9 2-3 15,0 2 4-15,1-1-2 0,2-2 1 0,-3-1-2 16,-5-1 1-16,2-3 3 0,-5 0 3 0,-1-2 33 16,-2-3 34-16,-1 0 25 0,-2-1 34 0,0-2-10 15,-3 1-13-15,0-2-17 0,0 0-14 0,0 1 24 16,0 2 107-16,0 0 29 0,0 4-19 0,0 3-48 16,-17 0-125-16,17 5-45 0,-14 3 0 0,14 3 0 15,-17 3 0-15,5 2 0 0,1 0 0 0,0 4 0 16,-4 1 0-16,1 0 0 0,1 2 0 0,-1 1 0 15,0 0 0-15,-3 1 0 0,6-2 0 16,-1 2 0-16,3 2-30 0,1-2-136 0,2 0-169 0,3 0-268 16,1-1-231-16,2-4-78 0,0-4-119 0,0-2-166 15,22-8 13-15,-22-5 214 0</inkml:trace>
  <inkml:trace contextRef="#ctx0" brushRef="#br0" timeOffset="162869.47">2126 11251 3064 0,'7'0'37'0,"4"-1"32"15,0 1 57-15,1 0 66 0,2 0 24 0,2 0 25 16,1 0-1-16,-3 0-13 0,3 16 2 0,-3-16 8 16,-2 0 15-16,-1 0 22 0,-2 13 3 0,-1-13-6 15,-2 0-26-15,1 0-36 0,-4 0-49 0,-2 8-36 16,2-8 13-16,0 5 5 0,1-2 19 0,0 4-1 16,1 0-47-16,-1 3-35 0,3 2-23 0,-1 2-7 15,0 1-5-15,-1 2-3 0,-2 0-14 16,1 1-11-16,-2 1-9 0,-2 2-6 0,0-2 0 15,0 1 3-15,0 0-4 0,0-2 2 0,-23 1 0 16,23-3-27-16,-27-1-35 0,7-1-42 0,0-2-44 16,-3-2-24-16,-2-3 2 0,-1-3 18 0,1-2 26 15,3-2 41-15,0 0 33 0,1 0 25 0,5-22 17 16,1 22 1-16,7-26 8 0,-1 11-2 0,6-3 4 16,1-1-1-16,2-2 3 0,0 1 26 0,0-1 13 15,31 1 29-15,-31 0 3 0,37 2-21 0,-13 0-8 16,0 2-20-16,6 2-8 0,-1 0-7 0,-1 2-5 15,0 2-5-15,-5 1-3 0,-3 3-1 16,1 0-84-16,-11 3-113 0,0-1-183 0,-4 4-158 0,-3-1-51 16,-3 1-4-16,0 0 54 0,0 0 6 0,-19 0-58 15,19 19-283-15,-24-19 60 0,24 0 154 16</inkml:trace>
  <inkml:trace contextRef="#ctx0" brushRef="#br0" timeOffset="163273.47">2477 11270 4458 0,'13'-12'20'0,"-5"1"5"0,2 0 53 0,0 0 105 15,-2-3 66-15,-2 5 89 0,0-1 9 0,-1 3-23 16,-2 3-47-16,-3 1-74 0,0 0-53 0,1 0-78 16,-1 1-48-16,0 2-23 0,0 0-22 15,0 0-3-15,0 0 7 0,0 0 3 0,0 0 14 16,0 25 1-16,0-25-2 0,0 26-8 0,0-9 6 15,0 3-2-15,0 3 3 0,0-1 9 0,0 3-10 16,14 0 3-16,-14-1-2 0,0 2 2 0,0-2 0 16,9 1-2-16,-9-4-5 0,0 0-42 0,0-3-21 15,0-3-34-15,0-4-21 0,0-1 17 0,0-4 19 16,0-3 41-16,0 1 35 0,0-4 26 0,0 0 10 16,0 0-6-16,-15 0-5 0,15 0-15 15,0-23-5-15,0 23 9 0,-9-24-7 0,9 8 4 0,0-3 7 16,-11-3-10-16,11-1 4 0,0-1 3 0,0-2-6 15,0-2 5-15,23 3-1 0,-23-3 4 16,20 4 7-16,-20 0-4 0,31 3-6 0,-15 2-4 16,2 4-3-16,-2 2-7 0,-2 5 3 0,1-1-21 15,-1 6-135-15,0 1-102 0,-5 2-88 0,-4 0-73 16,1 0 16-16,-6 18-27 0,0-18-59 0,0 21-102 16,0-21-281-16,0 24 72 0,0-10 152 0</inkml:trace>
  <inkml:trace contextRef="#ctx0" brushRef="#br0" timeOffset="163505.47">2972 11073 4745 0,'22'-15'3'0,"-5"1"72"16,-2 2 87-16,-2 0 88 0,4-1 61 0,-13 3-9 15,4 4-54-15,-6 2-85 0,-2 3-66 0,0 1-70 16,0 0-38-16,0 0-4 0,0 0 3 0,0 0 9 15,-17 25 6-15,17-8 1 0,0 4 0 0,-21 4-11 16,21 6 0-16,-13 6 7 0,13 0-5 0,0 5-32 16,-13-1-104-16,13 2-139 0,0-1-116 0,0 1-71 15,0-2-38-15,0 0-34 0,0-2-66 0,0-2-201 16,0-7-129-16,0-2 166 0</inkml:trace>
  <inkml:trace contextRef="#ctx0" brushRef="#br0" timeOffset="163937.47">2867 11340 4075 0,'0'-6'8'0,"21"1"2"15,-21 0 5-15,13 0 9 0,-13-3-3 0,0 3-4 16,0 2 1-16,0 2-9 0,0 0 2 0,-30 1-2 16,12 0-4-16,-4 0-1 0,-4 0-7 0,-1 0 1 15,-1 16-3-15,2-16-1 0,0 19 1 0,4-19-1 16,5 24 1-16,1-10 0 0,5 2 2 0,4 1 2 15,7 0 3-15,0 0 1 0,0-1 0 16,0 1 0-16,31-1 0 0,-14-2-1 0,3-2 2 16,3-3 2-16,2 0-3 0,0-5-1 0,3 0-1 15,-2-4-4-15,0 0 2 0,1 0 0 0,-2 0 0 16,1-22 1-16,-4 22 3 0,-2-22 0 0,0 9 2 16,0-2-1-16,-3 1-4 0,-1-1 0 0,-2 0 22 15,-4 0 24-15,3 1 20 0,-5-1 28 0,2 1 18 16,-3 0 4-16,-1 0 29 0,-1 2 31 0,-1 0 5 15,-2 2 22-15,1 0-6 0,-3 3-44 16,0 3-52-16,0 0-52 0,3 2-49 0,-3 1-30 0,1 1-8 16,-1 0 0-16,0 0 11 0,0 0 15 0,0 18 12 15,0-18 4-15,0 23 0 0,0-6-8 16,0 1 8-16,0 5 1 0,-17 0-5 0,17 3 8 16,0 2-8-16,0 1 0 0,0 1-62 0,0-1-73 15,0 3-77-15,0-5-91 0,0-2-38 0,0-2-53 16,-10-1-69-16,10-5-64 0,0-2-66 0,0-8-319 15,-5-7 145-15</inkml:trace>
  <inkml:trace contextRef="#ctx0" brushRef="#br0" timeOffset="164089.47">3219 11221 4325 0,'10'-12'6'15,"-2"1"49"-15,0 2 62 0,-2-1 41 0,3 1 1 16,-6 1-50-16,-1 5-61 0,-2-1-48 0,0 4-60 15,0-2-73-15,0 2-102 0,0 0-149 0,0 0-103 16,0 0-106-16,0 0-215 0,0 0-47 0,0 20 156 16</inkml:trace>
  <inkml:trace contextRef="#ctx0" brushRef="#br0" timeOffset="164565.47">3378 11353 4298 0,'13'0'21'0,"-4"0"58"0,0 0 102 15,-1-17 138-15,1 17 52 0,-4-17 35 16,0 17-8-16,-2-14-60 0,-2 14-20 0,-1 0-50 16,0-15-72-16,0 15-69 0,0 0-51 0,0-8-46 15,0 8-28-15,0 0-13 0,0 0-8 0,0 0-2 16,0 0 7-16,-15 0 3 0,15 0 0 0,0 17 5 16,-13-17-5-16,13 20 5 0,-14-6-1 0,5 0 4 15,3 4 3-15,1 1-4 0,1 1 7 0,4 2-7 16,-4 0-8-16,4 1-9 0,0 2-13 0,0-2-11 15,0 3-13-15,0-2-10 0,19 0-6 0,-19-2-13 16,0-4-4-16,19 1-4 0,-19-2 6 0,11-2 8 16,-11-4 11-16,9-2 28 0,-9-4 9 0,0 0 27 15,8-1 21-15,-8-2 5 0,0-2 8 16,0 0-7-16,0 0-13 0,0 0-6 0,0-16-1 16,0 16-11-16,0-21 9 0,0 6 1 0,0-2-5 15,0-3 19-15,0 1-7 0,-19-5 5 0,19 1-2 16,0-2-10-16,0 1 6 0,-12-1-10 0,12 1 8 15,0 0 6-15,0 1 0 0,0 0 15 0,21 2 1 16,-21 1 1-16,25 3-3 0,-8 1-10 0,3 5-4 16,2 1-10-16,1 3 1 0,-1 4-7 0,-3 1-5 15,-1 2 4-15,-1 0-4 0,0 0 1 0,-4 25 9 16,-1-25-5-16,-3 31 2 0,1-11-13 0,-3 3-68 16,-2 2-95-16,0 2-69 0,-5 1-75 15,0 4-13-15,0-1 20 0,0 2-7 0,-24-1-5 16,24 4-60-16,-18 0-64 0,18 0-94 0,-27 0-252 15,14-3-47-15,0-6 144 0</inkml:trace>
  <inkml:trace contextRef="#ctx0" brushRef="#br0" timeOffset="165165.47">3783 11460 3605 0,'14'-26'25'0,"-2"3"0"0,1 2 41 16,-4 4 36-16,3 0-6 0,-1 4 2 0,-5 3-41 15,-3 3-39-15,-1 3-25 0,0 2 0 16,-2 2-1-16,0 0 0 0,0 0 7 0,-21 0-11 16,21 25-43-16,-21-25-24 0,5 24-16 0,1-10-10 15,-1 3 29-15,-2-3 5 0,1 3 6 0,-2-3 6 16,3-1-1-16,2 1 16 0,2-3 6 0,0-2 8 16,4-1 16-16,2-2 6 0,6-1 24 0,0-3 21 15,0 0 12-15,0-2 14 0,0 0 13 0,28 0 8 16,-28 0 8-16,31-15-2 0,-13 15-23 0,1-15-16 15,-1 15-6-15,1-16-4 0,-2 16 5 16,-1-17 11-16,-2 17 12 0,-2-15 11 0,-3 15 9 16,-1-9-3-16,-3 9-23 0,-1-8-23 0,-4 8-18 0,3-4-21 15,-3 4-1-15,0-2 0 0,0 2-8 16,0 0 8-16,0 0-5 0,-17 0-4 0,17 0 5 16,0 0-3-16,-21 17 2 0,21-17-1 0,-16 17 2 15,16-17-5-15,-12 21 6 0,12-9 1 0,0 2 1 16,-6 0 5-16,6 1-7 0,0-2 7 0,0 1-5 15,20-3 4-15,-20 0 5 0,24-3-9 0,-24-3 10 16,33-3-8-16,-13-2 3 0,2 0-1 0,1 0 5 16,-1-26 44-16,3 26 13 0,-2-27 29 0,0 10 11 15,-3-2-27-15,0-1 21 0,-4-3 10 0,-2 0 20 16,-2-2 24-16,-4-2 21 0,0-1 26 0,-3-3 13 16,-2 2 4-16,-3-2-15 0,0 1-15 15,0 0-11-15,0 0-2 0,0 2-5 0,0 2-22 16,0 3-10-16,0 5-20 0,0 2-26 0,-16 5-22 15,16 4-39-15,0 2-28 0,0 3-18 0,0 2-14 16,0 0 5-16,0 0 10 0,0 24 7 0,0-6 10 16,0 5-2-16,0 6-2 0,0 6 2 0,0 6-3 15,0 6 0-15,0 2-34 0,0 2-55 0,-17 3-77 16,17 1-89-16,-14-1-125 0,14 3-119 0,-14-1-61 16,14 2-42-16,-18-4-18 0,11-2 5 15,1-7-33-15,0-4-251 0,6-7 49 0,0-8 165 0</inkml:trace>
  <inkml:trace contextRef="#ctx0" brushRef="#br0" timeOffset="165557.48">4615 11377 2811 0,'-4'0'5'0,"-1"9"27"0,-1-5 75 16,0 0 48-16,4-4 35 0,-3 3 19 0,2-1-36 15,0 0-12-15,0 1 2 0,-1-1-5 0,4 0-5 16,0-1 2-16,0 1-5 0,0-2 5 0,0 0 18 15,0 1 25-15,0 1 27 0,0-2 0 0,18 2-26 16,-18-1-44-16,19 0-47 0,-7-1-24 0,5 2-15 16,2-2-11-16,1 0-18 0,-1 0-18 0,2 0-15 15,4 0-10-15,-2 0 0 0,-1 0-1 0,1-14 4 16,-4 14 4-16,1 0-2 0,-3 0-5 0,-5 0-11 16,-1-9-123-16,-3 9-115 0,0 0-122 15,-7 0-110-15,1 0-21 0,-2 0 29 0,0 0-28 16,0 0-55-16,0 0-213 0,-20 17-84 0,20-17 154 15</inkml:trace>
  <inkml:trace contextRef="#ctx0" brushRef="#br0" timeOffset="165865.47">4422 11710 4157 0,'24'6'1'0,"-24"-1"24"16,0-3 61-16,19-1 59 0,-19-1 46 0,0 0 33 0,12 0-4 15,-12 0 2-15,0 0 23 0,0 0-5 16,0 0 1-16,0 0-37 0,0 0-69 0,0-12-48 16,0 12-65-16,0 0-24 0,30-9 0 0,-15 9-4 15,4-10 13-15,3 10-1 0,1-6 14 0,5 6 18 16,1-5 20-16,4 2 30 0,-1 1 17 0,1 1 13 16,-1-3-4-16,4 1-1 0,0 0 2 0,-2-1 3 15,-3 1 9-15,-3-1-2 0,-5 1-15 0,-4 0-27 16,-5 3-28-16,-5-3-33 0,-1 3-21 0,-5 0-11 15,-2 0-9-15,-1 0-3 0,0 0-49 0,0 0-44 16,0 0-32-16,0 0-81 0,-18 0-86 0,18 0-175 16,-17 0-158-16,17 17-121 0,-25-17-128 0,9 0-160 15,2 14-100-15,0-14 211 0</inkml:trace>
  <inkml:trace contextRef="#ctx0" brushRef="#br0" timeOffset="170853.47">6132 11337 3461 0,'0'0'31'0,"0"-1"44"16,0 1 68-16,0 0 72 0,0 0 28 0,0 0 27 16,0 0 10-16,0 0 37 0,0 0 50 0,0 0 31 15,0 0-1-15,0 20-41 0,0-20-74 16,-14 15-49-16,14-3-28 0,0 2-33 0,0 3-11 16,-10 0-35-16,10 5-24 0,-7 0-24 0,2 4-9 15,-1 3-4-15,0 2-13 0,-1 2-7 0,0 4-16 16,0 2-14-16,1 5-11 0,2 0-4 0,0 2 0 15,1 1 0-15,0-2 0 0,2 0 0 0,-1-5 0 16,2-6 0-16,-1-7 0 0,-1-4 0 0,2-8 0 16,0-5 0-16,0-5 0 0,0-5 0 0,0 0-2 15,0-26-28-15,0 3-28 0,0-5-33 0,19-7-27 16,-19-9-8-16,0-7-4 0,18-3 6 0,-18-2 22 16,13-4 24-16,-13 2 30 0,14 0 24 15,-7 3 9-15,3 3 10 0,0 3 0 0,3 3 3 16,-1 3-2-16,4 5-2 0,2 0 12 0,1 2 5 15,3 6 24-15,-1 4 10 0,0-1 8 0,-1 7 0 16,0 0-11-16,-2 6-4 0,-2 1-15 0,-5 5-10 16,0 2-15-16,-4 3-13 0,0 3 0 0,-4 0 4 15,-2 0 3-15,-1 23 12 0,2-5-2 0,-1 5 3 16,-1 4-1-16,2 6-5 0,-2 4-1 0,0 3 0 16,0 3-1-16,0-2-42 0,0 3-33 0,0-3-29 15,0 1-53-15,-22-3-4 0,22-2-10 16,-18-4-28-16,18-3 21 0,-21-4 35 0,21-4 37 15,-21-6 59-15,10-4 34 0,2-3 16 0,-1-3 8 16,1-5-2-16,-2-1 4 0,0 0-2 0,0 0 2 16,1-21 6-16,-3 21 0 0,2-19 49 0,4 19 27 15,-4-22 19-15,5 22 20 0,2-20-31 0,4 10-9 16,0 0-2-16,0 1-2 0,0 1-4 0,28 1-19 16,-28 3-24-16,33 4-18 0,-14-7-17 0,2 7 2 15,1 0-4-15,0 0-2 0,-1 26 3 0,-1-26-2 16,1 33 4-16,-6-8 0 0,-2 5-1 0,-3 4-9 15,-2 3-73-15,-5 3-90 0,-3 1-162 0,0 3-188 16,0-4-69-16,0-3-49 0,0-3-15 0,-23-4 18 16,23-6-125-16,-15-4-229 0,15-9 175 0</inkml:trace>
  <inkml:trace contextRef="#ctx0" brushRef="#br0" timeOffset="171505.47">6521 11649 4063 0,'29'-20'4'0,"-4"3"49"16,-2-1 49-16,-6 2 40 0,2-1 12 0,-8 1-42 16,-3 5-53-16,-5 1-40 0,-3 3-13 0,0 1-9 15,0-1 0-15,0 1 0 0,-21 1-2 0,21 2-1 16,-26 0 6-16,11 3-1 0,-4 0-17 16,-1 0-7-16,0 0-11 0,1 17-11 0,0-17 1 15,2 17-1-15,3-17 10 0,2 21 10 0,1-8 18 16,2 0 8-16,4-1-7 0,5 1 3 0,0-1-1 15,0-2 3-15,0-1 7 0,0-1 2 0,0-3 4 16,30-1 15-16,-30-2 25 0,26-2 9 0,-10 0 7 16,1 0-11-16,1 0-14 0,1 0 8 0,-2-17 9 15,1 17 21-15,-4-14 25 0,0 14 12 0,-1-20 15 16,-2 20-5-16,0-21-7 0,-4 11-23 0,1-2-30 16,-3 3-21-16,-1 1-24 0,1 1-9 15,-3 7-8-15,-1-7-12 0,1 7-9 0,-2-3-4 0,0 3 1 16,0 0 7-16,0 0 5 0,0 16 7 15,-21-16 5-15,21 20-10 0,0-20 1 0,0 27 0 16,-17-11-14-16,17 2 17 0,0-2-7 0,0 2 9 16,0-1 1-16,0 1-13 0,0 0 5 0,0-1-30 15,30-3 17-15,-30-2 4 0,29-1 4 0,-9-5 19 16,1-2-4-16,2-4 1 0,2 0-6 0,-2 0-7 16,2-26 15-16,0 26-3 0,-4-31 6 0,1 12 14 15,-2-1 18-15,-1-4 48 0,-2 1 40 0,-3-1 25 16,-2-1-14-16,-3-5-30 0,-1 1-3 0,-2 0-12 15,-1-1-1-15,-2 1 24 0,-3-1-32 0,0 2-13 16,0 1-16-16,0 3-27 0,0 3 11 16,0 3-2-16,0 4-9 0,0 3-15 0,0 3-27 0,0 6-7 15,0 2 8-15,0 0-1 0,-15 0 11 16,15 29 0-16,-11-13-4 0,11 5 7 0,-11 5-2 16,11 3-4-16,-8 5 2 0,8 1 1 0,0 3-3 15,0 2 9-15,0 2 1 0,0 0-2 0,25 2-3 16,-25 2-23-16,19-2-36 0,-19-2-34 0,17-1-25 15,-17-4-29-15,18-5-1 0,-18-3-3 0,16-5-12 16,-16-7 26-16,12-4 22 0,-12-4-15 0,8-5-25 16,-3-3-52-16,-1-1-54 0,2 0-38 0,1 0-32 15,-1-19-68-15,2 19-88 0,-2-18-87 0,-2 18-291 16,0-27 39-16,-4 7 159 0</inkml:trace>
  <inkml:trace contextRef="#ctx0" brushRef="#br0" timeOffset="171848.47">6761 11608 4135 0,'-14'-4'2'0,"5"0"44"0,3 1 59 0,6 1 68 16,0-2 62-16,0-1 7 0,23 2-18 0,-23-1-33 15,25 0-34-15,-25 2-47 0,34 0-48 0,-16-1-37 16,3 0-25-16,0 0 0 0,2 2 5 0,2-2 3 16,0 2-4-16,5-2 1 0,1 1-1 15,1-1-8-15,4 2-1 0,-1-2-7 0,0 2 8 0,0-1 4 16,-2 1 0-16,-2 0 4 0,-3 0-9 0,-5 0 5 15,-3 0-4-15,-3 1 0 0,-6 0 4 16,0 0 4-16,-5 0 5 0,-1 0 39 0,-4 0 34 16,1 0 11-16,-2 0 24 0,0 0-32 0,0 0-30 15,0 0-16-15,0 0-24 0,0 0-8 0,0 0 0 16,0 0-14-16,0 0 0 0,0 0 135 0,0 14 41 16,0-14 27-16,0 18 3 0,0-4-134 0,0 3-42 15,0 5-16-15,0 2 2 0,0 7-6 0,0 1 2 16,0 3-1-16,0 2-24 0,15 3-68 0,-15 1-97 15,0 1-147-15,0-5-143 0,0 0-43 16,0-6-20-16,0-3 8 0,0-7 16 0,-26-3-28 16,26-6-113-16,-31-8-248 0,12-4 148 0</inkml:trace>
  <inkml:trace contextRef="#ctx0" brushRef="#br0" timeOffset="171989.47">7347 11537 4519 0,'30'-18'15'16,"-3"3"-2"-16,1 2 3 0,-4 3 10 0,-3 0-4 15,-1 1 3-15,-6 2-8 0,-3 2-12 0,-6 3-22 16,-5 2-45-16,0 0-26 0,0 0-55 0,0 0-87 16,0 0-87-16,0 15-119 0,-26-15-119 0,26 18-282 15,-24-18 49-15,24 19 150 0</inkml:trace>
  <inkml:trace contextRef="#ctx0" brushRef="#br0" timeOffset="172405.47">7496 11619 4101 0,'17'1'38'15,"2"-1"19"-15,-2 0 46 0,-2 0 76 0,-2 0 36 16,0-20 53-16,-2 20 26 0,-4 0 5 0,-3-14-19 16,-4 14-36-16,0 0-50 0,0 0-69 0,0 0-59 15,0-11-35-15,0 11-27 0,0 0-10 0,0 0-1 16,-17 0 2-16,17 0-1 0,0 0-4 0,-20 0 1 16,20 0-3-16,-17 23-6 0,8-23 8 15,1 24 2-15,8-11-18 0,-11 1-18 0,11 6-25 0,0 1-12 16,0 1-10-16,0 3 1 0,0-1-8 0,19-2-13 15,-19 3 5-15,17-3 11 0,-17-5 19 16,20 0 17-16,-20-5 14 0,15-4 17 0,-15-1 5 16,13-4 11-16,-13-1 19 0,9-2-25 0,-9 0-14 15,0 0-35-15,0-17-11 0,0 17 22 0,0-26 14 16,0 7 35-16,0-3 3 0,-22-4 2 0,22 2 6 16,-14-1-3-16,14-2 9 0,0 4-7 0,-15-2 10 15,15 3 9-15,0 1-11 0,0 2 4 0,0 0-1 16,26 2-18-16,-26 2 13 0,23 3-4 0,-23 2-12 15,30 2 10-15,-10 2-9 0,0 4 5 0,-1 0 0 16,3 2-1-16,-1 0 1 0,-1 0-7 0,-1 0-5 16,-2 19 4-16,-3-19 6 0,-3 20-2 0,-5-6 1 15,-1 3-53-15,-2 2-58 0,-2 5-47 16,-1 3-59-16,0 3-23 0,0 3-43 0,-20 2-53 16,20 1-52-16,-26 1-63 0,9 0-199 0,-3-3-119 15,0-3 117-15</inkml:trace>
  <inkml:trace contextRef="#ctx0" brushRef="#br0" timeOffset="172861.47">7852 11766 3328 0,'41'-29'5'15,"-1"-2"-1"-15,0 2 58 0,-4 1 49 0,-3-2 32 16,-4 5 15-16,-6 3-31 0,-6 1-33 0,-4 4-32 16,-5 1-15-16,-5 2-27 0,-3 0-17 15,0 4-5-15,0-1-2 0,-30 0 0 0,12 2 3 16,-4 1 2-16,-1 1 0 0,-4 1-5 0,-2 2-1 15,2 1 0-15,1 3 2 0,0 0 3 0,4 0-5 16,2 0-2-16,3 19-4 0,1-19 4 0,5 21 1 16,1-21 2-16,3 26 2 0,6-12 0 0,1 3 1 15,0 0 4-15,0-1-2 0,25-1 1 0,-25-2 12 16,31 0 1-16,-16-4 15 0,4-1 11 0,-1-2 12 16,1-4 17-16,-2-2 14 0,0 0 8 15,-1 0 3-15,-2 0-9 0,-2 0 2 0,-1-16 20 0,-2 16-16 16,-1-15-2-16,0 15-6 0,-4-20-5 15,1 10 44-15,-2-1 47 0,0 0 55 0,-1 1 13 16,-1 1-15-16,1 0-20 0,-2 3-47 0,0 0-30 16,1 6-22-16,-1-6-35 0,0 5-25 0,0 1-25 15,0 0-20-15,2 0-11 0,-2 0-2 0,0 0 30 16,0 0 59-16,0 22 38 0,0-22 22 0,0 29-16 16,0-9-46-16,0 3-27 0,0 5-17 0,0 4-12 15,0 4-4-15,0 3-4 0,0 1-7 0,0 4 2 16,-16 0-9-16,16 3 7 0,-14 0-32 0,5-4-55 15,-2-4-62-15,-3-4-105 0,2-4-79 16,-4-2-91-16,2-7-69 0,-1-2-7 0,-2-5 8 0,1-3 13 16,-1-2-8-16,0-4-34 0,-1-2-147 0,-2-4-236 15,4 0 143-15</inkml:trace>
  <inkml:trace contextRef="#ctx0" brushRef="#br0" timeOffset="173021.47">8314 11933 4993 0,'41'-9'0'0,"-4"-2"3"16,-8 2 0-16,-5-1 3 0,-4-6 6 0,-6 6 0 16,-6 2 0-16,-2 5-8 0,-5 0-10 0,-1 3-6 15,0 0 5-15,0 0-23 0,0 0-62 0,-21 23-89 16,21-23-125-16,-19 30-121 0,19-8-95 0,-26 2-110 16,12 4-317-16,3-1 148 0</inkml:trace>
  <inkml:trace contextRef="#ctx0" brushRef="#br0" timeOffset="173889.47">9283 11138 4774 0,'16'-14'21'0,"1"0"-1"0,-3 1 48 15,-3 0 50-15,0 1 7 0,-4 0 15 0,0 4-47 16,-3 2-51-16,-1 3-26 0,-3 1-16 0,0 2 1 16,0 0 3-16,-21 0 0 0,21 0 1 15,-31 25 8-15,9-25-4 0,-4 26-4 0,-4-8-3 16,-4-1-24-16,-2 3-33 0,-2 0-29 0,0 2-26 15,0-1-8-15,2 1 8 0,0-1 17 0,4 3 29 16,4 0 19-16,5 1 18 0,6 0 9 0,4 1-3 16,7 0 11-16,6-1 4 0,0 1 1 0,0-1 8 15,34-3-8-15,-12-1 2 0,4-1 7 0,4-3 1 16,2-2 7-16,2-3 12 0,0-3-1 0,-1 0-1 16,-2-4 2-16,-2-2-2 0,-4-3 10 0,-3 0 7 15,-5 0-1-15,-3 0-6 0,-6 0-4 16,-4-16-20-16,-4 16-3 0,0-15-6 0,0 15-5 0,0-19 11 15,-23 19-10-15,23-21 5 0,-26 11 5 16,26 0-8-16,-28 1 2 0,28 1-7 0,-23 1-11 16,23 0-1-16,-11 1 5 0,11 1 8 0,0-2 1 15,0 2 6-15,0 0-5 0,0-1 2 0,24 0 2 16,-24 2 12-16,31-1 12 0,-13 1 27 0,5-1 21 16,-2 1 22-16,6 0 31 0,1 0 29 0,-2 1 37 15,2-2 20-15,-2 2 19 0,1-1-19 0,-2 0-20 16,-5 2-37-16,-2 0-50 0,-4 1-41 0,-1-1-40 15,-7 2-26-15,-2 0 0 0,0 0-1 16,-4 0 7-16,0 20 10 0,0-20-8 0,0 23 0 16,-21-5-1-16,21 2-9 0,-23 5-41 0,8-1-87 0,-4 1-154 15,0 1-149-15,1-1-74 0,-2 1-33 16,1-1-12-16,2 3-26 0,3-3-97 0,2 0-342 16,5-3 164-16</inkml:trace>
  <inkml:trace contextRef="#ctx0" brushRef="#br0" timeOffset="174261.47">9648 11443 4790 0,'21'-17'14'0,"1"1"3"15,-3 0 56-15,-4 2 129 0,-4-1 99 0,2 1 65 16,-3 2 1-16,-3 2-68 0,-3 3-70 0,-4 2-44 16,0 1-50-16,0 2-59 0,0-1-47 15,0 1-24-15,0 2-13 0,0 0-3 0,0 0 4 16,-21 0-4-16,21 0 7 0,-21 20 1 0,21-20-3 15,-20 21 3-15,20-6-5 0,-20 3 1 0,20 1 6 16,-9 2-4-16,9 3 3 0,0 1 0 0,0 2-4 16,0 1 0-16,0-1-13 0,0 0-33 0,0-3-31 15,0-2-11-15,0-3-18 0,0-3 8 0,0-3 0 16,0-4-4-16,0-3 19 0,0-3 20 0,0 0 31 16,0-1 20-16,0-2 16 0,0 0 7 0,0 0-5 15,0-16 7-15,0 16-12 0,0-24 4 0,15 7-8 16,-15-1-3-16,16-2 8 0,-5-2-4 0,4 1 9 15,1-1-3-15,2 1 4 0,1 1-3 16,3 1-1-16,-2 1-1 0,1 2-17 0,1 1-50 16,-5 1-59-16,0 3-72 0,-3 1-67 0,-1 3-29 15,-3 0-37-15,-2 4-60 0,-3 2-62 0,-1 1-54 16,0 0-58-16,-1 0-249 0,-2 0 39 0,1 21 135 16</inkml:trace>
  <inkml:trace contextRef="#ctx0" brushRef="#br0" timeOffset="174853.47">9973 11597 3570 0,'24'0'4'15,"2"0"-2"-15,-3-23 0 0,2 23 2 16,-3-20 9-16,-1 20 8 0,-4-23 4 0,-1 23 12 16,-8-18-6-16,-2 18-1 0,-5-12-6 0,-1 12-14 15,0-13-9-15,0 13-7 0,-18-8 1 0,18 8 2 16,-30-6 3-16,10 3 1 0,0 3-2 0,-3 0-1 15,0 0-8-15,-1 0 0 0,3 0-3 0,-1 22 1 16,3-22-3-16,1 19-1 0,4-19 6 0,1 23-5 16,4-13 10-16,3 2-1 0,3-1 3 0,3 0 10 15,0-1 3-15,0-1 16 0,21-2 8 0,-21 0 19 16,27-2 17-16,-9-2 8 0,-1 0-6 0,4-3-22 16,-1 0-19-16,0 0-8 0,0 0 11 15,-1 0 18-15,-1 0 21 0,-1-18 10 0,-1 18 1 16,-4 0-5-16,1-16-18 0,-6 16-12 0,0 0-22 15,-4-11-18-15,0 11-6 0,-2 0-8 0,-1 0-3 16,0 0 3-16,0 0 1 0,0 0 0 0,0 0 1 16,-18 18 2-16,18-18-3 0,0 26 1 0,-20-10 4 15,20 3 3-15,0 1-5 0,-14 2-4 0,14-1-9 16,0 0-18-16,0-3-6 0,0 2 2 0,0-3 4 16,0-4 17-16,18-2 13 0,-18-6-1 15,30-2 1-15,-12-3 6 0,4 0-6 0,1 0-1 16,5-31 8-16,0 14-2 0,2-2 8 0,-1-3 6 15,0-2 19-15,-2-2 8 0,1-2 19 0,-3-1 17 16,-2 0 4-16,-3-1 9 0,0-2 10 0,-1-1 6 16,-4 0 6-16,1-1 14 0,-2-1 27 0,-2 2 2 15,-1-1 4-15,0 1 18 0,-2 4-24 0,-3 0 18 16,2 6-11-16,-3 1-36 0,-1 6-29 0,-1 5-51 16,1 2-35-16,-3 4-29 0,-1 2-6 0,2 3 1 15,-2 0 7-15,0 17 8 0,0-17 10 0,-21 34-5 16,21-10 5-16,-18 6 1 0,18 6-15 0,-26 3-58 15,12 4-81-15,0 3-112 0,1 3-118 0,-1-1-47 16,0 5-45-16,2 1-30 0,-4 1-48 0,4 1-80 16,0 0-336-16,2-7 59 0,-1-1 173 0</inkml:trace>
  <inkml:trace contextRef="#ctx0" brushRef="#br0" timeOffset="175134.47">10356 11683 3956 0,'19'-16'-2'0,"-1"2"0"16,1 0 30-16,0 3 50 0,-1-5 20 0,-2 6 21 16,-16 3-24-16,12 1-46 0,-12 3-19 0,0 1-20 15,0-1-10-15,0 1-3 0,-29 1-3 0,12 1-1 16,-3 0 0-16,-5 0-9 0,-2 0 0 0,-2 0-8 16,3 19-13-16,-1-19-3 0,1 22-7 15,4-8 1-15,4 2 3 0,4 1 1 0,4 1 7 16,4 2 10-16,6 2 11 0,0-1 15 0,0 1-1 15,33-1-4-15,-12-1 6 0,3-2-5 0,5-3 4 16,5-1 0-16,0-5-1 0,3-3 4 0,1 0-1 16,-1-3-2-16,-3-2 2 0,0-1-29 0,-4 0-57 15,-6 0-71-15,0 0-102 0,-4-22-86 0,-6 22-82 16,-7-23-180-16,4 7-156 0,-8-4 111 0</inkml:trace>
  <inkml:trace contextRef="#ctx0" brushRef="#br0" timeOffset="175473.47">10628 11655 3650 0,'0'0'50'0,"0"0"25"0,0 0 47 16,20 0 59-16,-20 0-1 0,21 0 20 0,-21 0-9 16,21 0-25-16,-21 0-18 0,14 0-11 0,-14 0-13 15,10 0-29-15,-10 0-22 0,0 0-43 0,8 0-21 16,-8 0-9-16,0 0-4 0,0 0 8 0,0 0 1 16,0 0-2-16,0 0-2 0,0 0 3 0,3 0-7 15,-3 0 0-15,5 0-19 0,-2 0-32 0,3 0-16 16,4-22 2-16,-3 22 14 0,4-17 35 0,0 17 11 15,3-23-1-15,-3 10 3 0,0 1 3 0,-2-1 4 16,0 0 8-16,1 1 2 0,-3 1-9 16,1 0 3-16,0 3 0 0,-2 0 0 0,-3 2 0 0,2 1 2 15,-2-1 0-15,-2 4-7 0,-1 0-8 16,0 0 0-16,0 2-10 0,0 0 4 0,0 0 13 16,0 0-8-16,-20 0 11 0,20 0-21 0,-25 18-42 15,10-18-4-15,-4 21-13 0,1-6-11 0,-2 2 15 16,3 2-35-16,1 3-31 0,1-1-21 0,4 3-26 15,1 2-25-15,4 1-29 0,6 0-14 0,0 3-22 16,0-3-4-16,0 1-38 0,0 1-83 0,30-5-204 16,-13-4-6-16,3-7 107 0</inkml:trace>
  <inkml:trace contextRef="#ctx0" brushRef="#br0" timeOffset="175801.47">11080 11541 3259 0,'16'-26'10'16,"-2"3"59"-16,0 4 62 0,0 1 60 0,0 3 39 15,-4 3-22-15,-2 4-44 0,-2 0-46 0,-1 5-44 16,-3 1-38-16,-1 0-18 0,-1 2-12 0,0 0-10 16,0 0 2-16,0 0 0 0,0 0 3 0,0 0 4 15,-26 0-3-15,26 0 2 0,-25 16-4 0,9-16-1 16,-2 14 0-16,-1-14-2 0,2 17-2 0,0-17 2 16,3 19-5-16,0-8 2 0,5 1 8 0,1 1-10 15,8 0 11-15,-3 2-1 0,3-1 0 16,0 1 10-16,22 0-4 0,-22 1 8 0,31-1 13 15,-9 1 14-15,1-2 13 0,2-2 9 0,1-2 10 16,-1 0 7-16,-2-3 20 0,-1 0 2 0,-4-3 14 16,-2-1 1-16,-4 1-26 0,-4-2-14 0,-3 2-39 15,-5-4-26-15,6 1-15 0,-6 0-8 0,0 1 0 16,0 1 10-16,0 4 5 0,-28 0 9 0,28 3-48 16,-31 4-67-16,12 1-70 0,-1 2-76 0,-2 3-39 15,-1 1-54-15,1 1-58 0,-1-1-91 0,2 3-116 16,-1-1-344-16,5-2 129 0</inkml:trace>
  <inkml:trace contextRef="#ctx0" brushRef="#br0" timeOffset="175985.47">11533 12068 4952 0,'22'0'-3'0,"-4"0"6"15,-2 0 2-15,-2-22 2 0,-2 22 6 0,-1-18-2 16,-6 18 1-16,-2 0-6 0,-3 0-6 0,0-10-4 15,0 10-2-15,0 0 6 0,-22 0-25 0,22 0-63 16,-23 17-61-16,7-17-85 0,1 21-79 0,-4-5-58 16,1 0-70-16,1 5-89 0,1 0-325 0,4 0 64 15,1-1 132-15</inkml:trace>
  <inkml:trace contextRef="#ctx0" brushRef="#br0" timeOffset="176805.47">12398 11343 4943 0,'19'0'6'0,"2"0"0"0,-4-17 3 0,0 17 9 16,2-17 4-16,-7 17 9 0,-1-11 3 0,-4 11-7 15,-7 0-11-15,0 0-8 0,0-10 0 0,0 10-7 16,-31 0 3-16,10-5-4 0,-2 5-26 0,-6-5-31 16,-5 5-36-16,-4-5-18 0,0 4-3 15,-1 1 26-15,-1 0 19 0,4 0 8 0,3 0 6 16,5 17 6-16,5-17 18 0,8 22 15 0,4-7 10 15,6 1 9-15,5 2-4 0,0 1-8 0,23-1 7 16,-23 2-1-16,38-2 0 0,-15-1 9 0,3-2 5 16,1-2 7-16,0-3 3 0,3-2 6 0,-4-2 1 15,1-4-8-15,-3-1 15 0,1-1 1 0,-3 0-3 16,0 0 2-16,-4 0 5 0,1-20 5 0,-5 20 19 16,0-19 19-16,-2 19-14 0,-1-24 9 0,-2 11 17 15,-1-1-5-15,-2 0 15 0,-1 0 14 0,1 1 8 16,-3-1 46-16,2 2 46 0,-4 1 18 0,3 3-17 15,-1 1-47-15,-2 2-69 0,1 2-57 16,-1 1-37-16,-1 2-16 0,0 0 0 0,0 0 19 16,0 19 27-16,0-19 11 0,0 27 3 0,-20-6-15 15,20 5-22-15,-14 4-12 0,14 4-1 0,-18 4-1 16,18 1-5-16,-16 1-50 0,16 4-68 0,-15 1-94 16,5 0-120-16,4-2-63 0,0 0-47 0,-2-4-4 15,2-1 24-15,4-4-17 0,2-6-15 0,0-4-45 16,0-7-150-16,0-6-189 0,0-7 127 0</inkml:trace>
  <inkml:trace contextRef="#ctx0" brushRef="#br0" timeOffset="177209.47">12773 11475 4255 0,'20'-27'50'0,"-3"2"21"0,1 1 67 16,-5 2 91-16,0-1 67 0,-1 2 101 0,-4 1 28 15,-3 3-24-15,-4 4-84 0,-1 1-105 0,0 3-79 16,0 2-58-16,0 3-32 0,0 1-14 0,-21 2-17 15,21 1-11-15,-21 0-2 0,21 0-3 0,-23 20 0 16,23-20 1-16,-22 27 3 0,13-10-3 0,9 3 0 16,-14 2-3-16,14 1 0 0,0 1 3 0,0 2-2 15,0 0-1-15,0-1-12 0,0 0-1 0,0-3-15 16,19 1 6-16,-19-4 6 0,17-2-2 16,-17-3 17-16,25-2 0 0,-13-3 4 0,2-3 5 15,0-1 4-15,0-3 1 0,0-2-1 0,0 0 4 16,1 0-12-16,-1 0 4 0,-1-19 4 0,1 19-5 15,0-17 7-15,-2 17 0 0,0-26-1 0,2 12 10 16,-3-2 2-16,2 0 9 0,-3-1 10 0,1 1 5 16,0-1 18-16,-3 1 15 0,1 3 4 0,-1 1-2 15,0 1-1-15,-2 4-25 0,0 2-15 0,-1 1-10 16,-1 2-22-16,-1 2-15 0,-1 0-6 0,0 0 2 16,-2 0 4-16,0 21 9 0,0-21 4 15,0 31-1-15,0-9-11 0,0 4-22 0,-19 6-52 0,19 1-74 16,-16 3-94-16,16 2-158 0,-18 2-128 0,18 1-61 15,-20 1-41-15,10-1-21 0,1-3-18 16,0 0-310-16,9-7 3 0,-11-5 202 0</inkml:trace>
  <inkml:trace contextRef="#ctx0" brushRef="#br0" timeOffset="178085.47">13336 11554 4118 0,'26'-24'-4'0,"1"0"20"0,-6 2 47 0,1 1 33 15,-2-4 28-15,-7 5-18 0,-4 2-48 0,-4 2-26 16,-5 1-25-16,0 2-3 0,-20 0-1 0,20 2-6 16,-35 1 0-16,15 2 2 0,-3 2 1 0,-2 3-9 15,0 1-3-15,1 2-8 0,0 0-9 16,3 0 2-16,0 0-1 0,4 25 2 0,2-25 8 16,4 23-1-16,2-11 2 0,4 2 8 0,5 3-2 15,0-2 9-15,0 0 1 0,0-1-1 0,0 0 2 16,26 0 2-16,-26-2 1 0,28-3-2 0,-9 0 1 15,-2-2 0-15,2-2 4 0,1-1 1 0,-2-1 0 16,1-3 2-16,0 0 8 0,-2 0 13 0,-3 0 20 16,1 0 8-16,-1 0 8 0,-3-22 4 0,1 22-1 15,-2-16 14-15,-3 16-11 0,-2-20-6 0,3 20-14 16,-5-20-21-16,0 10 3 0,-1 1-7 0,-2 2-4 16,0 7-8-16,0-11-19 0,0 11-3 15,0-6-1-15,0 6 5 0,0 0 2 0,0 0-7 16,-18 0 0-16,18 0-3 0,-13 18 9 0,13-18 0 15,-19 20-1-15,19-7 2 0,-16 3-11 0,16 0 10 16,-15 3-7-16,15 0-1 0,-6 1-6 0,6 0-11 16,0 0 7-16,0-1-1 0,0-1 12 0,0-4 8 15,0-2 2-15,0-2 4 0,26-3-5 0,-26-3 2 16,26-4-5-16,-7 0-1 0,3 0 9 0,1-19-6 16,3 19 11-16,1-26 7 0,1 7 11 0,-2 2 26 15,-3-5 16-15,-1-2 22 0,1-2 18 16,-1 0 3-16,-4-4-7 0,1 0 12 0,-3-2 8 15,2 0 14-15,-2-2 31 0,1 1-32 0,-5 1-21 16,2 1-6-16,-3-1-27 0,-3 3 4 0,-1 0-7 16,0 3-23-16,-3 2-6 0,-1 3 7 0,-1 2-2 15,1 5-8-15,-3 3-14 0,0 4-23 0,2 1-20 16,-2 4-7-16,0 2 0 0,0 0 4 0,0 0 6 16,0 21 10-16,-24-21 0 0,24 31-4 0,-18-7-1 15,18 5-7-15,-24 2-1 0,14 6 3 0,-1-1 3 16,1 4 6-16,1 1 2 0,1 0-2 0,1 2-3 15,0 0-2-15,1-3 4 0,0 4-7 16,1-3 7-16,2-1-2 0,0 1-10 0,0-2-6 16,3-2-18-16,0-1-5 0,0-4-7 0,0-5 9 0,0-4 13 15,0-3 13-15,25-6 10 0,-25-5 7 16,19-3 4-16,-19-4-6 0,26-2-1 0,-11 0-2 16,4-21-5-16,0 21 5 0,1-30-7 0,0 8 6 15,0-1 0-15,2-1-2 0,-5-2 5 0,1-1-4 16,-1 2-3-16,-1-2 1 0,-2 4 2 0,1-1-4 15,-4 2 11-15,0-1 1 0,2 4 7 0,-4 1 9 16,0 1 2-16,-3 2 0 0,2 2 0 0,-3 4 2 16,-1 0-1-16,0 4-9 0,-3-1-9 0,1 4-12 15,-2 1-13-15,0 1 3 0,0 0-2 0,0 0 5 16,0 0 4-16,0 20 4 0,-22-20-1 0,22 27-1 16,-17-5 2-16,17 1-1 0,-19 4-7 15,19 4-49-15,-17 2-53 0,17 3-73 0,-12 1-94 16,12 2-86-16,-14-1-59 0,6-2-19 0,2-1 12 15,-3-4 34-15,1-2-18 0,0-4-37 0,-3-6-61 16,0-5-269-16,5-7-42 0,-2-5 127 0</inkml:trace>
  <inkml:trace contextRef="#ctx0" brushRef="#br0" timeOffset="178221.47">14167 11465 4497 0,'28'-19'4'0,"-2"1"1"0,-2 1-3 16,-4 0-2-16,-2-4-3 0,-4 2-6 0,-4 2-6 15,-7 2-19-15,-3 1-50 0,0 1-76 16,0 2-88-16,0 2-110 0,-27 0-138 0,27 4-292 16,-15 0-76-16,15 2 133 0</inkml:trace>
  <inkml:trace contextRef="#ctx0" brushRef="#br0" timeOffset="178441.47">14406 11303 4305 0,'21'0'19'0,"3"0"1"0,-3 0 23 16,0 0 62-16,-4 0 28 0,0-18 40 16,-5 18 3-16,-4 0-51 0,-7 0-34 0,-1 0-50 0,0-12-27 15,0 12-1-15,0 0-17 0,0 0 3 16,-21 0 2-16,21 0-4 0,-27 23-2 0,13-23 4 16,-4 34-6-16,-2-11-19 0,-1 4-34 0,1 3-47 15,0 4-60-15,-2 3-42 0,4 4-34 0,-2 2-45 16,0 4-46-16,-1 1-64 0,1 2-84 0,0 2-268 15,1-6-54-15,4-3 121 0</inkml:trace>
  <inkml:trace contextRef="#ctx0" brushRef="#br0" timeOffset="179053.47">14139 11663 4192 0,'0'-10'9'15,"28"3"41"-15,-28-1 52 0,26 3 61 0,-9-2 30 16,-17 3 0-16,21 2-26 0,-21 0-52 0,0 2-28 15,10 0-42-15,-10 0-19 0,0 0-12 0,0 0-14 16,0 0 0-16,0 0 0 0,0 0 0 0,0 0 1 16,0 0 11-16,0 0 2 0,0 0 0 0,0 0 3 15,0 0-12-15,0 0-44 0,0 0-25 0,24 0-44 16,-24-13-23-16,29 13-12 0,-10 0-19 0,-1-17-4 16,4 17-21-16,0-16 20 0,-2 16 34 15,0-14 44-15,-1 8 42 0,-1 1 31 0,-1 0 14 16,2 1 4-16,-4 2 14 0,1 0 36 0,-2-2 35 0,-2 3 30 15,-1-3 31-15,-2 3 8 0,1 0 22 16,-6-1 29-16,-2 1 40 0,0 1 19 0,1-1 19 16,-3 0-8-16,0 1-49 0,0-1-40 0,0 0-57 15,0 1-41-15,0-1-31 0,0 0-26 0,0 1-17 16,0 0-15-16,0 0-6 0,0 0-1 0,0 0-1 16,0 0-4-16,0 0 5 0,0 0-3 0,0 0 5 15,0 20 6-15,0-20 2 0,0 19 2 0,0-6 0 16,21 0-3-16,-21 2 1 0,16-1 0 0,-16-2-3 15,23-3 3-15,-11 0-7 0,1-2 3 0,-1-3 2 16,4-1 3-16,2-3 8 0,1 0 2 16,3 0-2-16,-2 0-5 0,0-23 16 0,3 23 14 0,-3-30 15 15,1 11 19-15,-3-2 8 0,-2-1 9 16,-1-1 17-16,-1-3 18 0,0 1 14 0,-2 3-1 16,-1-1 3-16,0 1-8 0,-2 3-19 0,-1 1-28 15,-2 4-35-15,2 2-28 0,-5 2-22 0,0 3 0 16,-1 3 0-16,1 1 0 0,-3 2 0 0,0 1 0 15,0 0 0-15,0 0 0 0,0 31 0 0,0-11 0 16,-22 6 0-16,22 6 0 0,-21 8 0 0,7 5 0 16,0 5 0-16,-5 7 0 0,2 2 0 0,-3 4 0 15,-3 2 0-15,-2 1 0 0,-1 0 0 0,-4-4 0 16,-3 0 0-16,-1-9-51 0,-3-4-74 16,-2-6-90-16,-1-7-90 0,-2-7-83 0,-1-7-88 15,-1-5-88-15,1-7-42 0,3-7-40 0,-2-3-59 16,3 0-140-16,-1-31-290 0,4 5 171 0</inkml:trace>
  <inkml:trace contextRef="#ctx0" brushRef="#br0" timeOffset="184445.47">772 12211 2841 0,'0'-1'61'15,"0"0"27"-15,0 0 63 0,0 0 71 0,0 0-1 16,0-3 19-16,0 2-22 0,0 0-34 0,17 1-34 16,-17 0-20-16,0 1-16 0,0-2-7 0,0 2-17 15,0-2-15-15,0 1-29 0,0 0-25 0,9-1-8 16,-9 1-13-16,8-2 3 0,-8 1-3 0,11 0 0 16,-5-2 1-16,7 2-1 0,-3 0-3 15,4 0-1-15,3 2 2 0,2 0 2 0,0 0 4 0,1 0-1 16,0 0 4-16,0 0-4 0,0 0-4 0,-4 20-4 15,-5-20-2-15,3 14 0 0,-8-14 5 16,0 18 2-16,-4-8 0 0,-2 2 1 0,0 0 5 16,-21 3-4-16,21-1 0 0,-31 1 3 0,11 0-5 15,-3 0 0-15,3-1 2 0,-5-3-6 0,2 2-5 16,3-3 5-16,-1 0-9 0,4-2 8 0,5-1 6 16,1 0-3-16,8-2 10 0,3 1-3 0,0-2 17 15,0 1 20-15,0-2 14 0,0 1 29 0,23 0 28 16,-23 1 25-16,30-2 31 0,-16 1 20 0,3 0-3 15,0-2-8-15,0 2-21 0,-3-1-33 0,-2 0-31 16,-4-2-31-16,-8 1-27 0,12 0-17 16,-12 1-4-16,8 0 3 0,-8 0 8 0,0 2 3 0,0 1-2 15,0 2-8-15,0 0-4 0,-28 1-6 16,28 2-1-16,-26 1 5 0,12-1-6 0,-3 0-17 16,1-1-85-16,-1 0-79 0,3 3-96 0,0-3-109 15,0 0-7-15,2-1-7 0,-2-1 11 0,5-1 25 16,-2-1-22-16,0-4-50 0,-1-2-46 0,1 0-101 15,-2 0-249-15,3-29 122 0,0 13 132 0</inkml:trace>
  <inkml:trace contextRef="#ctx0" brushRef="#br0" timeOffset="184801.47">870 12147 3366 0,'28'-17'10'0,"-5"2"54"15,0 2 52-15,-3-1 44 0,0 2 14 0,-6 2-33 16,-4 4-36-16,-4 2-36 0,-5 3-26 0,3 0-16 15,-4 1-22-15,0 0-15 0,0 0 0 0,0 0 2 16,0 0 6-16,0 0 6 0,0 18 2 0,0-18-7 16,0 21 1-16,0-7 3 0,20 2-2 0,-20 1 2 15,23 0 1-15,-9-2-4 0,1 0 0 0,2-4 2 16,1 0-3-16,-1-1 7 0,0-3 25 0,0-1 28 16,-3-2 29-16,0-2 28 0,-2-1 4 15,-1-1 9-15,-5 0 10 0,3 0 9 0,-4 0 9 0,-2 0-13 16,0 0-9-16,0 0-21 0,-3 0-19 15,0 0-21-15,0-12-24 0,0 12-21 0,0 0-32 16,0 0-10-16,0 0-12 0,0 0-5 0,0 0 14 16,0 0 9-16,0 17 13 0,-20-17 8 0,20 27 0 15,-20-8-4-15,9 5 4 0,-6 2-6 0,-1 3 3 16,0 1-6-16,1 3 2 0,-3 1-27 0,0 0-92 16,3 4-77-16,-3-2-91 0,3 4-46 0,-3 1-8 15,6-2-60-15,0-2-89 0,-2 0-154 0,5-3-368 16,2-5 115-16,3-8 172 0</inkml:trace>
  <inkml:trace contextRef="#ctx0" brushRef="#br0" timeOffset="187797.47">2107 12275 4196 0,'0'-15'7'15,"0"-3"53"-15,19 2 63 0,-19 1 62 16,17-2 38-16,-17 8-11 0,0 0-40 0,12 5-45 16,-12 3-43-16,0 0-43 0,0 1-34 0,0 0-32 15,0 0 2-15,0 0 5 0,0 21 8 0,0-4 20 16,0 5-8-16,0 6 5 0,0 5-41 0,0 7-74 16,0 6-76-16,-16 0-86 0,16 3-64 0,0 4-69 15,-12-1-84-15,12 1-124 0,-11-2-268 0,11-10 45 16,-15-3 161-16</inkml:trace>
  <inkml:trace contextRef="#ctx0" brushRef="#br0" timeOffset="188037.47">1908 12308 3873 0,'0'-7'1'0,"0"2"-1"0,0-3-1 15,0 3 4-15,0-5 5 0,0 5 16 0,16 1 17 16,-16 3 15-16,0 1 7 0,0 0-4 0,0 0-6 15,0 0-7-15,0 0-6 0,0 0-17 0,11 0-7 16,-11 0-12-16,26 0-4 0,-7 0 5 0,4 0-2 16,6 0-4-16,4 0-2 0,4-16 2 0,2 16-1 15,0-13 5-15,1 13-2 0,-1-16-2 0,0 16 3 16,-2-15-3-16,-3 6-39 0,-3 9-53 16,-2-11-72-16,-2 11-109 0,-6-7-93 0,-2 7-97 15,-5 0-152-15,0 0-188 0,-8 0 133 0</inkml:trace>
  <inkml:trace contextRef="#ctx0" brushRef="#br0" timeOffset="188217.47">1774 12701 3956 0,'0'5'22'16,"29"-2"-1"-16,-9-3 28 0,-3 0 33 0,8 0-16 15,0 0 3-15,-3 0-24 0,1-17-32 0,0 17-10 16,-3 0-1-16,3 0-6 0,-1-16-9 0,0 16-50 15,0-10-73-15,-2 10-92 0,3-13-112 16,-3 13-85-16,-3-15-130 0,0 8-296 0,0-2 119 16</inkml:trace>
  <inkml:trace contextRef="#ctx0" brushRef="#br0" timeOffset="188641.48">2211 12525 3788 0,'0'0'16'16,"0"0"57"-16,17 0 69 0,-17-17 63 0,0 17 29 15,17 0-6-15,-17-12-28 0,0 12-26 0,0 0-30 16,0 0-43-16,0 0-44 0,0 0-37 0,0-7-23 16,0 7-11-16,0 0 0 0,0 0-7 0,0 0 13 15,0 0-6-15,0 0 3 0,0 0 5 16,0 21-6-16,0-21 8 0,0 20 15 0,0-8-5 16,0 2-7-16,0 1 5 0,0 1-12 0,0 1 6 15,0-1 5-15,0 1 6 0,17 0 0 0,-17 0-1 16,0-3 0-16,15 0-13 0,-15-3-20 0,0-2-23 15,11-3 2-15,-11-1-12 0,0-3 16 0,0-1 25 16,0-1 4-16,0 0 22 0,0 0 2 0,0 0-4 16,0 0-6-16,0 0-25 0,0-19-3 0,0 19-4 15,0-21 7-15,0 5 16 0,0-1 6 0,0-2 7 16,0-1-8-16,0 0 4 0,0-1 1 0,0 1-3 16,0 0 3-16,0 2 10 0,0-1-7 15,0 2 11-15,17 0 15 0,-17 2-2 0,17 2 14 16,-17 3-1-16,21 1-19 0,-11 1-7 0,0 3-16 15,1 1-9-15,1 1-1 0,0 3 2 0,1 0 0 16,2 0-4-16,-1 0 4 0,2 17-11 0,-1-17 3 16,1 27-20-16,-5-12-29 0,4 5-31 0,-4 2-45 15,-5 4-32-15,-1 1-48 0,-2 4-44 0,0 1-66 16,-3 2-65-16,0 1-71 0,0 1-132 0,0-3-201 16,-17-3 122-16</inkml:trace>
  <inkml:trace contextRef="#ctx0" brushRef="#br0" timeOffset="188884.47">2727 12474 3539 0,'11'-26'31'0,"0"5"84"0,-2 2 85 16,-1 3 68-16,1 2 12 0,-3 3-63 0,-1 5-76 15,-3 1-66-15,-2 4-48 0,0 0-24 0,0 1-20 16,0 0-8-16,0 0 7 0,0 0-3 0,0 0 14 15,0 25 5-15,0-25 3 0,-14 33 2 16,14-11-9-16,0 7-7 0,-17 1-46 0,17 3-26 0,0 5-41 16,-14 2-43-16,14 2-38 0,0 0-56 0,-10-1-54 15,10-2-53-15,-4-1-38 0,-1-4-71 16,5-4-205-16,-3-8 36 0,3-6 116 0</inkml:trace>
  <inkml:trace contextRef="#ctx0" brushRef="#br0" timeOffset="189084.47">2608 12556 3590 0,'0'-11'25'16,"0"0"24"-16,0 2 48 0,0 3 47 0,0-1 4 15,0 3-4-15,0 2-25 0,0 1-31 0,0 1-23 16,0 0-22-16,0 0-25 0,0 0-14 0,14 0-8 16,-14 0 1-16,0 0 1 0,0 0-2 15,0 0 3-15,14 0-1 0,-7 0-9 0,3 0-25 16,4 11-35-16,0-11-48 0,1 0-64 0,-1 0-74 15,5 0-61-15,-4 0-47 0,4 0-51 0,-5 0-98 16,3 0-221-16,0 0 91 0,-2 0 124 0</inkml:trace>
  <inkml:trace contextRef="#ctx0" brushRef="#br0" timeOffset="189765.47">2840 12583 3205 0,'-14'6'34'0,"14"-6"62"15,0 0 73-15,0 0 73 0,0 0 25 0,0 0-3 16,0 0-20-16,0 0-14 0,0 0-18 0,0 0-33 15,0 0-40-15,0 0-57 0,0 0-41 16,0 0-30-16,0 0-14 0,0 0 3 0,0 0-4 16,0 0 3-16,0 0-2 0,0 0 2 0,0 0-2 15,0 0-8-15,0 0-44 0,0 0-31 0,0 0-14 16,0 0-7-16,19 0 36 0,-19 0 6 0,0 0 13 16,18 0 8-16,-18 0 15 0,14-19 18 0,-14 19 5 15,11-14 13-15,-11 14-5 0,11-17-1 0,-11 17 3 16,9-17-7-16,-9 7 2 0,8 0 2 0,-5-2-1 15,0 2 0-15,-1 0-2 0,-1 1 6 16,-1 0 7-16,0 1-3 0,0 2 3 0,0 0-11 16,0 3-4-16,0 0-1 0,0 1-12 0,0 1-1 0,0 1-8 15,0 0 2-15,0 0 10 0,0 0 4 16,0 24 6-16,-17-24 3 0,17 25-1 0,0-7-4 16,-12 2-2-16,12 0-35 0,0 2-15 0,0 2-11 15,-11-1-20-15,11 0 17 0,0-1 4 0,0-1-1 16,0-3 23-16,0-1 11 0,0-3 19 0,0-4 17 15,17-4 5-15,-17-4 2 0,16-2-4 0,-16 0-2 16,18 0-2-16,-5-22 5 0,-1 22 11 0,1-29-5 16,-1 11 9-16,2 0-4 0,-3-3 20 0,0 1 16 15,-2-1-8-15,0 2 7 0,-1-1-22 0,1-1-6 16,-6 4 12-16,5-2-4 0,-2 1-4 0,1 3 0 16,-4 0 4-16,4 3-1 0,-4 3 0 15,-1 1-4-15,1 3-17 0,-1 2-12 0,-2 0-6 16,0 3-9-16,3 0-3 0,-2 0 7 0,-1 0 2 15,2 0 5-15,1 22 4 0,0-22-2 0,2 30 5 16,-2-9 4-16,1 4 2 0,1 3-4 0,0 4-19 16,-1 3-22-16,4 0-17 0,-5 1-21 0,2-1-4 15,-2-2 0-15,0 0-6 0,2-3 14 0,-2-7 12 16,-2-4 21-16,3-4 22 0,-4-5 20 0,3-5 12 16,-3-1 3-16,0-4-5 0,0 0-9 0,0 0-1 15,0-24-8-15,0 10 8 0,0-6-4 16,0-3-2-16,0-5 7 0,0-3-10 0,0-1 12 0,-16-1-1 15,16-1-4-15,0 3 11 0,0 1-15 16,0 0 3-16,25 5 4 0,-25 1-10 0,29 2 9 16,-13 2-4-16,3 4-4 0,-1 3 0 0,1 1-36 15,1 3-60-15,0 4-75 0,0 3-83 0,-3 2-56 16,2 0-41-16,-2 0-59 0,-2 28-135 0,-1-13-92 16,-1 2 99-16</inkml:trace>
  <inkml:trace contextRef="#ctx0" brushRef="#br0" timeOffset="190365.47">3544 12608 2917 0,'17'-21'-2'0,"0"0"-1"16,-1 1 3-16,-4 3 5 0,-3 1-2 0,5 0 5 16,-7 3-2-16,-4 3 0 0,-3 4 4 0,3 1-6 15,-3 1-3-15,0 0-4 0,0 2-3 0,0 0-2 16,-24 1-5-16,24 1-13 0,-29 0-8 0,9 0-6 15,0 0-7-15,0 16-1 0,-4-16 4 0,4 18 0 16,0-18-4-16,3 22 10 0,0-9 7 0,6 0 0 16,0 0 22-16,7-2 1 0,-1-1 2 0,5 1 7 15,0-2 2-15,0-4 4 0,0-2 36 0,25-3 17 16,-25 0 19-16,29 0 15 0,-12 0-19 0,2 0-7 16,-1 0 2-16,1-15-11 0,1 15 6 15,-3-15 6-15,-1 15 3 0,-4-18 10 0,-1 18-2 16,0-20 6-16,-5 20 3 0,0-17-10 0,-3 17-16 15,-3-11-25-15,3 11-27 0,-3-7-15 0,0 7-3 16,0 0-6-16,0 0-1 0,0 0-1 0,0 0-2 16,0 0 2-16,0 0 5 0,0 0 4 0,0 25 0 15,0-25 5-15,0 27-2 0,0-9 3 0,0 4-4 16,0 2 3-16,0 0-3 0,0 1-8 0,0-2 5 16,0-2-5-16,0-2 6 0,0-5 4 15,22-3 7-15,-22-7 0 0,27-4-3 0,-12 0 0 16,4 0-8-16,-1-29 6 0,5 8 2 0,-1-3 4 0,0-2 17 15,-2-4 19-15,-3-1 5 0,2-3 8 16,-4 0-2-16,1 0-13 0,-5 0 2 0,1-3 6 16,-3 1 10-16,-1-2 6 0,1-1 12 0,-1 0 11 15,-2-2 0-15,0 0 11 0,1 2 3 0,-1 1 25 16,0 4 34-16,0 4 12 0,-3 7-22 0,2 5-63 16,-3 4-60-16,-1 6-50 0,2 3-10 0,-3 5 2 15,0 0 2-15,0 0 12 0,0 30 15 0,0-9 8 16,0 9-5-16,0 4 6 0,0 9-10 0,-20 5-31 15,20 5-41-15,-17 2-31 0,17 5-35 0,-20 1-11 16,9 5-9-16,-3 4-38 0,2 1-39 16,-1 1-50-16,1 1-49 0,-1-2-42 0,3-3-47 0,2-4-139 15,2-9-188-15,6-10 108 0</inkml:trace>
  <inkml:trace contextRef="#ctx0" brushRef="#br0" timeOffset="190865.47">4572 12247 2075 0,'0'0'12'0,"0"0"76"15,0 0 55-15,0 0 49 0,0 0 16 0,0 0-43 16,0 0-22-16,0 0-11 0,0 17 7 0,0-17-4 16,-17 0-15-16,17 0-23 0,0 0-31 0,0 9 6 15,0-9 18-15,0 0-1 0,0 11-3 0,0-4-29 16,20 0-34-16,-20 2-15 0,20 1 1 0,-20-2-3 15,27 2 2-15,-10-4-2 0,0 1-3 0,1-3 0 16,1-1-29-16,-1-2-38 0,1-1-69 16,-2 0-83-16,-1 0-81 0,-2 0-69 0,-4-21-89 0,-3 21-190 15,0-15-78-15,-3 15 112 0</inkml:trace>
  <inkml:trace contextRef="#ctx0" brushRef="#br0" timeOffset="191101.47">4482 12541 2296 0,'-9'11'3'0,"3"-3"16"16,1-1 78-16,3 0 85 0,2-4 51 0,0 1 43 15,0-2-38-15,0 2-47 0,0 1-20 0,17 0-31 16,-17 0-21-16,0 0-17 0,22 2-32 0,-10-1-23 16,2 1-16-16,5 0-17 0,0 0-1 15,-1-1-4-15,1-1-1 0,3-1 1 0,-1-1-6 16,-1-1 1-16,-1-2 0 0,-2 0-7 0,0 0 6 15,0 0-2-15,-1 0-6 0,-5 0-23 0,-2 0-58 16,-1 0-74-16,-2 0-103 0,-2 0-107 0,-2 0-111 16,0 0-193-16,-2 0-130 0,0 0 135 0</inkml:trace>
  <inkml:trace contextRef="#ctx0" brushRef="#br0" timeOffset="207359.47">5828 12499 2830 0,'15'-8'63'0,"-15"-1"58"0,0 3 76 0,11-1 75 15,-11 1 10-15,9-2-5 0,-9 2-12 0,7 3-28 16,-7-2-26-16,3 2-20 0,-3 1-38 0,1 0-41 16,-1 0-45-16,0 1-34 0,0 1-22 0,0 0-11 15,0 0-4-15,0-1 1 0,0 1-2 0,0-1 5 16,0 1 3-16,0 0 0 0,-15 0 1 0,15 0-1 15,-16 0 0-15,16 0-7 0,-25 0-38 0,11 14-9 16,-3-14-14-16,0 0-6 0,0 0 12 0,-1 0-13 16,2 12-10-16,1-12-16 0,2 0 1 0,4 6-1 15,1-6 12-15,2 6 27 0,3-3 17 16,3 1 28-16,0 1 10 0,0-1 2 0,0 1 4 16,22 2-2-16,-22-2 0 0,26 1 5 0,-7-2-4 15,-2 0 3-15,3-2 11 0,-2-2 15 0,1 0 15 16,-3 0 10-16,-1 0 7 0,-3 0-3 0,1-18 9 15,-2 18 8-15,-2-13 3 0,-1 13 7 0,-1-15-11 16,0 15 0-16,0-16 14 0,0 16 12 0,-1-16 23 16,0 9 5-16,-1-1 4 0,1 1 3 0,-3 2 1 15,0 0-12-15,0 1-25 0,-1 1-38 0,-1 1-34 16,1 0-21-16,-2 2-21 0,0 0-4 0,0 0-12 16,0 0 9-16,0 0 9 0,0 0 4 15,0 21 14-15,0-21-9 0,0 27 0 0,-20-7 2 16,20 3 6-16,0 1-1 0,-17 4 1 0,17 3 3 15,0 0-28-15,-13 3-117 0,13 3-87 0,0-3-102 16,0 1-70-16,0 0 33 0,0-2-28 0,0-5-33 16,0-1-50-16,0-6-68 0,0-4-180 0,0-7-80 15,0-6 137-15</inkml:trace>
  <inkml:trace contextRef="#ctx0" brushRef="#br0" timeOffset="207871.47">6166 12495 3588 0,'17'-15'35'0,"-2"0"3"0,-2 1 45 16,-1 2 31-16,-1 1-7 0,0-1 15 0,-3 6-38 16,-5 1-26-16,1-1-26 0,-2 4-19 0,-2 0-12 15,0 0 0-15,0 2-6 0,0-1-3 0,0 1 2 16,0 0-12-16,-22 0-4 0,22 0-7 0,-20 0-10 16,20 0 0-16,-26 0 0 0,9 0 5 0,1 0 7 15,1 0 0-15,1 0 5 0,1 0-3 0,1 14-5 16,2-14-1-16,3 0-1 0,1 10 2 0,1-10 11 15,3 10 7-15,2-5 1 0,0 1 9 0,0-1-2 16,0 1 3-16,0-1 5 0,17 0-4 0,-17 0 2 16,17-2 3-16,-17 0 8 0,22-2 23 0,-22-1 22 15,20 0 10-15,-9 0 9 0,0 0-5 16,-3 0 9-16,0-17 4 0,-1 17 2 0,-1-16 4 16,1 16 0-16,-3-19 3 0,3 19 21 0,-1-21 16 15,-2 10-4-15,1 0 29 0,0 1 19 0,-1 1 24 16,1 0 47-16,-2 2-12 0,0 2-29 0,0-1-46 15,-1 3-64-15,1 1-49 0,-3 2-29 0,1 0-28 16,-1 0-18-16,0 0 6 0,0 0 9 0,0 0 43 16,0 16 35-16,0-16 19 0,0 21 2 0,0-6-21 15,0 1 14-15,0 4 28 0,0 3-7 0,0 0-6 16,0 0-29-16,0 1-33 0,-17-2 1 0,17 2-4 16,0 2-8-16,-18 1-10 0,18 0-5 15,-19 1-3-15,8 1 0 0,1 2 5 0,-1 1 0 16,-2-2-1-16,1 0-11 0,-1-2-57 0,1-3-60 15,-2 0-56-15,2-4-67 0,-1 0-63 0,1-3-44 16,-2-1-35-16,0-4-4 0,0 0 52 0,-1-4 30 16,2-3 7-16,1-3-34 0,-4-3-54 0,2 0-59 15,2-21-73-15,-1 5-221 0,7-7-1 0,3-4 129 16</inkml:trace>
  <inkml:trace contextRef="#ctx0" brushRef="#br0" timeOffset="208263.47">6248 12596 3479 0,'25'-9'52'0,"-4"3"14"15,-2 1 50-15,-2 0 69 0,-5 0 10 0,1 0 40 16,-2 0-1-16,-4 0-16 0,0 1-13 0,-3 2-7 16,1-1-3-16,-2 0-16 0,0 2-33 0,-1-1-47 15,-1 1-50-15,1 0-36 0,1 1-17 0,0 0-9 16,2 0-1-16,1 0 6 0,2 0-1 0,1 0 10 16,0 15 4-16,-1-15-1 0,4 0-4 0,-1 0 9 15,2 12-4-15,1-12 3 0,0 0 1 0,-1 0-5 16,0 0 13-16,-1 0-17 0,1 0 8 0,-2 0 0 15,-2-22-13-15,2 22 16 0,-7-16-7 0,3 16-4 16,-3-17 8-16,-1 17-4 0,0-14 3 16,-1 14-3-16,0-12-4 0,-2 12 12 0,0-12-5 0,0 5 1 15,0 1-1-15,0 0-12 0,0-1 1 16,-18 1-1-16,18 0-7 0,-15-1-4 0,15 3 0 16,-23 0-1-16,9 1 13 0,-3 3-12 0,0 0 7 15,0 0-3-15,-4 0-10 0,4 0 11 0,-1 21-6 16,2-21 4-16,1 22 0 0,1-22 8 0,1 29 1 15,6-11-1-15,0 1 10 0,6 2-14 0,1 3 0 16,0 4 0-16,0 2-52 0,26 2-31 0,-26 2-51 16,31 0-44-16,-12 2-11 0,-1-1-15 0,3-4-16 15,0-2-20-15,1-4-24 0,0-4-35 0,1-3-48 16,-4-5-62-16,-1-6-127 0,1-4-274 16,-1-3 115-16</inkml:trace>
  <inkml:trace contextRef="#ctx0" brushRef="#br0" timeOffset="208535.47">7001 12597 3324 0,'0'-5'4'0,"0"0"9"15,0 1 38-15,0 1 36 0,0 0 23 0,0 0 15 16,0 2-23-16,0 1-24 0,0 0 11 0,0 0-9 16,0 0 1-16,0 0-4 0,0 0-33 0,-12 0-17 15,12 0-13-15,0 14-5 0,0-14 10 16,0 0 28-16,0 0 28 0,0 0 25 0,0 0 17 0,0 0 15 15,0 0 12-15,0 0-10 0,0 0-29 16,0 0-47-16,19 0-37 0,-19 0-12 0,23 0-5 16,-9 0 0-16,3 0-7 0,0 0-12 0,1 0 8 15,-2 0-35-15,1 0-41 0,-5 0-44 0,1 0-56 16,-2 0-37-16,-4 0-33 0,0 0-51 0,-3 0-36 16,-1 0-18-16,0 0-34 0,-3 0-31 0,0 0-135 15,0 17-141-15,0-17 112 0</inkml:trace>
  <inkml:trace contextRef="#ctx0" brushRef="#br0" timeOffset="208731.47">6884 12767 3780 0,'-4'7'35'16,"4"-3"45"-16,0-1 48 0,0 0 49 0,0-3 21 16,0 0-2-16,0 0-14 0,0 0-35 0,16 0-46 15,-16 0-25-15,15 0-26 0,-15 0-7 0,24 0-3 16,-10 0-17-16,4 0-8 0,1 0-11 0,3 0-8 15,-1 0 4-15,1-13 3 0,0 13-7 0,-1 0-68 16,-2-8-71-16,1 8-79 0,-3 0-109 0,-3-9-83 16,-1 9-110-16,-1-7-158 0,-3 4-298 0,-1-3 149 15</inkml:trace>
  <inkml:trace contextRef="#ctx0" brushRef="#br0" timeOffset="209071.47">7273 12536 4130 0,'0'-9'24'0,"0"1"63"16,0 1 79-16,17 2 73 0,-17-3 28 0,0 4-24 16,20 0-30-16,-20 1-43 0,0 3-35 0,0-2-30 15,11 1-45-15,-11 0-34 0,0 0-21 0,0 1-10 16,11 0-7-16,-11 0-1 0,9 0 4 0,0 0 1 16,0 0-6-16,2 15 6 0,0-15-2 0,0 0-3 15,0 18 9-15,0-18 5 0,-2 16-11 0,2-16 10 16,-3 15 0-16,-1-6-4 0,1-2 9 15,-2 0-10-15,-1-4 0 0,-2 1 5 0,0-4-5 16,-3 3 14-16,0-2 6 0,0-1-10 0,0 0 4 16,0 0-13-16,0 0-11 0,0 0 11 0,0 0 19 15,0 0 52-15,-17 0 26 0,17 0 2 0,-18 26-20 16,18-26-47-16,-28 30-22 0,12-12-6 0,-1 5 8 16,2 3-1-16,-2 0 3 0,-1 2-89 0,3 1-92 15,1 1-89-15,2 1-92 0,1 0 13 0,0 0-3 16,3 0-20-16,3-2-28 0,-1-1-58 0,5-2-56 15,1-3-189-15,0-3-110 0,0-3 132 0</inkml:trace>
  <inkml:trace contextRef="#ctx0" brushRef="#br0" timeOffset="209571.47">8181 12539 3416 0,'0'-10'71'0,"0"4"48"0,0 2 58 16,0 1 56-16,0 0-18 0,0 3 10 0,0 0-5 15,0 0-9-15,0 0 3 0,0 0-2 0,0-1-12 16,0 1 0-16,0 0-39 0,0 0-38 0,0 0-34 16,0-2-41-16,0 2-12 0,0 0-20 15,11 0-1-15,-11 0-19 0,0 0 0 0,9 0-1 16,-2 0-7-16,2 0 15 0,0 0-4 0,4 0-3 15,-1 0-4-15,0 0-8 0,1-12 1 0,-1 12 3 16,1 0 3-16,-4 0 5 0,2 0-5 0,-2 0-2 16,-3 0 3-16,-1 0-7 0,1 0-10 0,-1 0-38 15,-4 0-35-15,1 0-29 0,-2 0-15 0,0 0 41 16,0 0 31-16,0 21 41 0,0-11 28 0,0 1 10 16,0 5-3-16,-16 4-6 0,16 3 8 0,-17 2-7 15,17 3-1-15,-21-1 7 0,8 2-14 0,-2 2-5 16,1 0-11-16,-3-2-27 0,1-1 6 0,-1 0-4 15,-2-3 3-15,2-2 23 0,-1-1-7 16,2-2 5-16,1-2 15 0,-1-2 0 0,2-5 6 16,3 0 3-16,2-3 0 0,3-1 10 0,3-3 5 15,1-1 37-15,2-2 3 0,0-1-6 0,0 0-4 16,20 0-38-16,-20 0-7 0,28 0-3 0,-7 0-1 16,2 0 7-16,3 0 0 0,2 0-3 0,2 0 0 15,-3 0-82-15,3 0-55 0,-2 0-75 0,-3 0-98 16,-1 0-42-16,-2 0-76 0,-2 0-61 0,-4 0-88 15,-1-15-266-15,-1 15 71 0,-6-19 138 16</inkml:trace>
  <inkml:trace contextRef="#ctx0" brushRef="#br0" timeOffset="209791.47">8625 12586 4261 0,'7'-6'24'0,"3"-3"55"0,-4 2 77 0,0 0 84 16,-1 1 72-16,-1 0 60 0,-1 0 21 0,-3 3-15 15,0 1-43-15,0 1-85 0,0 0-84 0,0 1-67 16,0-2-58-16,0 1-36 0,0 1-18 0,0 0-6 16,0 0-4-16,0 0 4 0,0 0 3 0,0 0 3 15,0 0-5-15,0 23-62 0,0-23-63 0,0 32-100 16,-21-8-100-16,21 6-43 0,0 4-37 0,-19 4 0 16,19 3-3-16,0 6-33 0,-15 0-42 15,15-2-51-15,-11 1-129 0,11-5-146 0,-13-2 143 16</inkml:trace>
  <inkml:trace contextRef="#ctx0" brushRef="#br0" timeOffset="210571.47">9215 12637 3749 0,'8'-26'24'16,"-2"4"65"-16,0 3 62 0,2 3 57 16,0 5 35-16,-3 2-26 0,-2 1-23 0,-2 4-21 15,1 3-45-15,-2-1-37 0,1-1-28 0,-1 2-27 16,3-1-20-16,-1 1 1 0,1-3-12 0,2 2-5 15,-1-1 1-15,4-1-4 0,0 1-1 0,3-2-9 16,1 1 3-16,0-1 3 0,6 0-3 0,-3-1 8 16,2 3-2-16,-1-1-2 0,2 0-5 0,-2 3 4 15,2 0-5-15,-4 1-3 0,2 0-5 0,-4 0-22 16,2 0-11-16,-3 0 1 0,0 0-4 0,-3 17 9 16,-1-17 13-16,0 15-9 0,-3-15-1 0,-2 23 0 15,-1-10-2-15,-1 2 8 0,0 1 11 16,0 4 6-16,-25 0-4 0,25 1 2 0,-23 1 2 0,6 0-2 15,-1 1-5-15,-3 2-11 0,-2-3-6 16,1 0-8-16,-2-1 4 0,-3-1-1 0,2-3 0 16,2-1 11-16,0-2 6 0,1-1 15 0,4-4 7 15,2-1 6-15,5 0 0 0,4-3 5 0,0-2 9 16,4-1 13-16,3 1 5 0,0-1-6 0,0 1 1 16,31-1-16-16,-12 4 1 0,4-2-1 0,7 4-1 15,2-1-2-15,7 2-4 0,-2 0-14 0,3 1-57 16,-1-1-79-16,0 0-114 0,-3 1-114 0,-4-2-117 15,2-1-201-15,-3-3-124 0,-3-2 131 16</inkml:trace>
  <inkml:trace contextRef="#ctx0" brushRef="#br0" timeOffset="211055.47">10052 12425 3970 0,'28'-9'-6'0,"0"3"40"0,0-2 59 16,-3 1 53-16,3-4 50 0,-8 5 8 0,-5 2-39 15,-5 2-43-15,-4 2-43 0,-3-1-48 0,-1 1-23 16,-2-2-12-16,0 2 4 0,0 0 2 0,0 0 2 16,-22 0 11-16,22 0-7 0,-26 19 0 0,9-19 0 15,-2 14-6-15,-4-14 0 0,1 14 0 0,0-14 3 16,-1 14-2-16,3-14 2 0,0 11-3 16,1-11-2-16,4 7-2 0,2-7 2 0,4 9 0 15,1-9 0-15,2 3 7 0,4 0 13 0,1-3 80 16,-1 1 57-16,2-1 62 0,0 0 40 0,0 0-33 15,0 0-34-15,0 0-50 0,0 0-42 0,0 0-26 16,0 0-11-16,0 0-11 0,0 0-5 0,0 0-16 16,0 0-15-16,0 0-11 0,0 0-9 0,0 0-13 15,0 0-6-15,0 0 1 0,0 0-4 0,0 0 16 16,0 0 7-16,0 0 4 0,0 23-1 0,0-23-5 16,0 26-9-16,-14-10-26 0,14 1-13 15,-15 4-36-15,6 1-37 0,-1 2-2 0,-1-1 1 0,2 0 13 16,0 0 38-16,1 1 1 0,-1-1-7 15,3-2 6-15,-1-1 9 0,4-4 23 0,2-1 24 16,1-3 24-16,0 0 4 0,0-5 4 0,0 1-4 16,0-2-4-16,20 0-4 0,-20-2 4 0,20 2 4 15,-20-3 0-15,20 0 0 0,-20-1-31 0,22 0-57 16,-22-2-39-16,15 1-37 0,-15-1-19 0,13 0 2 16,-13 0-16-16,6 0-39 0,-6 0-59 0,3 0-70 15,-3 2-7-15,0 2 15 0,0 0 6 0,0 3-2 16,0 3-168-16,-20-1-161 0,20 2 94 0</inkml:trace>
  <inkml:trace contextRef="#ctx0" brushRef="#br0" timeOffset="211271.47">10212 13067 3299 0,'25'-11'51'0,"-5"5"34"0,0-1 60 0,-3 0 56 15,-1 1-16-15,-2 0-14 0,-3 2-58 0,-5 2-56 16,-2 0-41-16,-2 2-28 0,-2 0 2 0,0 0 3 16,0 0 7-16,0 0 12 0,-20 24-7 0,20-24-4 15,-22 27-51-15,22-10-52 0,-28 4-73 0,14 1-82 16,2 0-50-16,-2 1-70 0,1 1-84 0,3 0-233 16,0-3-26-16,4 0 118 0</inkml:trace>
  <inkml:trace contextRef="#ctx0" brushRef="#br0" timeOffset="212067.47">9823 12869 2691 0,'0'0'53'0,"0"-4"46"0,0 4 37 0,0 0 41 16,0 0-14-16,0 0-12 0,0 0 3 0,0 0-8 15,0 0-6-15,0 0 4 0,0 0-6 0,0 0 5 16,0 0 1-16,0 0 9 0,0 0 15 0,0 0 23 16,0 0 4-16,0 0-30 0,0 0-37 0,0 0-62 15,23 0-35-15,-23-12 17 0,20 12 28 0,-6 0 24 16,2 0 12-16,2 0-18 0,1 0-30 0,1 0-22 15,-1 0-8-15,-1 0-15 0,4 0-5 16,-5 0-3-16,0 19-5 0,-3-19-4 0,2 16-7 16,-5-16-4-16,-4 18 4 0,1-7 5 0,-6-1 13 15,1 2 11-15,-3 2 18 0,0 0 15 0,0 0 3 16,-27 3-2-16,27-1-13 0,-31 1-15 0,10-1-10 16,-4 1-4-16,0 0-10 0,-1-1 2 0,-2 1-76 15,0-2-117-15,-2-2-131 0,2 0-127 0,1-1-42 16,-1-3-5-16,3-1-34 0,-3-3-52 0,2-3-123 15,-2-2-264-15,1 0 162 0</inkml:trace>
  <inkml:trace contextRef="#ctx0" brushRef="#br0" timeOffset="212651.47">10821 12561 3535 0,'-1'-5'54'16,"-1"2"35"-16,2 0 38 0,0 3 43 0,0-1-10 16,0-1 15-16,0 1 6 0,0 1-4 0,0-2-35 15,0 0-46-15,0 0-52 0,0 1-35 0,17-2-15 16,-17 0 1-16,13 0 1 0,-13 0 2 0,18-1 1 16,-8 3 4-16,2-4-1 0,2 3-2 0,0-1 0 15,3-3-5-15,0 4 3 0,2-3-1 16,-1 2 5-16,1-2-5 0,-1 1 2 0,0 0 0 15,-3 1-5-15,1 1 6 0,-6 0-5 0,1 0-4 16,-3 2-2-16,-3 0-11 0,-1 0-3 0,-1 0 10 16,0 0 6-16,-1 20 6 0,0-20 10 0,-1 28-13 15,-1-8-49-15,0 4 6 0,0 4-4 0,0 2 7 16,0 1 43-16,-25 0-4 0,25-1-12 0,-31 1-21 16,13-1-7-16,-6-2-9 0,0-4 3 0,-3-1 17 15,-1-3 11-15,-1-2 13 0,1-1 6 0,0-3 3 16,3-2 3-16,2-1-9 0,3-3 2 0,4-1 5 15,4-3 2-15,4 0 16 0,4-3 38 0,2 0 22 16,2 0-3-16,0-1-8 0,0 0-40 0,25 0-24 16,-25 0 2-16,34 0-2 0,-11 0 2 0,4 0-2 15,4 0-2-15,3 0-26 0,0 0-51 16,3 16-66-16,-1-16-94 0,-1 0-97 0,-1 0-83 16,-1 13-100-16,-4-13-301 0,-2 0 27 0,-2 0 133 15</inkml:trace>
  <inkml:trace contextRef="#ctx0" brushRef="#br0" timeOffset="213047.47">11601 12483 4303 0,'9'-16'14'15,"2"1"54"-15,2 4 46 0,-5 1 50 0,4-2 37 16,-4 4-24-16,-4 2-14 0,-1 3-19 0,-3 2-51 15,0-1-27-15,0 0-35 0,0 2-32 0,0-1-7 16,0 1 0-16,-26 0 0 0,26 0-1 0,-28 0 12 16,10 20-8-16,-6-20 3 0,-5 22-4 0,-1-8-1 15,-1 3-37-15,0 1-27 0,-1 1-19 0,1-2-18 16,3 3 21-16,0 1 13 0,3 2 10 0,3 1 12 16,5-1 15-16,3 2 3 0,7 0 14 0,1 2-1 15,6 0 5-15,0-1 5 0,0-1 5 16,23-3 0-16,-23-2 1 0,28-3 5 0,-13-3-1 0,1-3 0 15,-1-4 12-15,-1-1-4 0,0-4-1 16,-5-2 8-16,2 0-10 0,-11 0 8 0,14 0-4 16,-14-18 3-16,8 18-8 0,-8-21-5 0,0 21 1 15,0-26-3-15,0 11-12 0,0 2-26 0,0-3-42 16,-22 1-39-16,22 3-37 0,0 2-40 0,-18 3-42 16,18 7-52-16,0-7-29 0,0 7 11 0,0 0 16 15,-10 0 2-15,10 20-63 0,0-20-244 0,0 30 21 16,0-12 88-16</inkml:trace>
  <inkml:trace contextRef="#ctx0" brushRef="#br0" timeOffset="214083.47">12210 12447 3526 0,'0'-1'10'0,"0"1"0"0,0 0 3 0,0 0 26 15,0 0 22-15,0 0 44 0,0 0 46 16,0 0 20-16,0 0 2 0,0 0-10 0,0 0-33 16,0 0-38-16,0 0-32 0,0 0-37 0,0 0-12 15,0 0-10-15,0 0-5 0,0 0 5 0,0 0-1 16,0 0-2-16,0 0 3 0,0 0 0 0,0 0 1 15,0 0 6-15,0 0 1 0,0 0 5 0,0 0-6 16,0 0 0-16,0 0 3 0,8 0-10 0,-8 0 1 16,8 0-1-16,-3 0-5 0,1 0 1 0,0 0 7 15,0 0-4-15,4 0 6 0,-1 0 0 0,-1 0-2 16,2 0-6-16,-2 0 2 0,2-14-6 0,-1 14 3 16,0 0-1-16,0 0-3 0,-1-7 0 15,0 7-2-15,-2 0 4 0,0 0-5 0,-1 0 1 16,0 0-1-16,-2 0-2 0,0 0 2 0,-3 0 5 15,1 0 1-15,-1 0 5 0,0 16 4 0,0-16-3 16,0 23 0-16,0-9-4 0,-26 1 5 0,26 1-4 16,-23 0 4-16,7-1 4 0,-1-2-12 0,-1-2 9 15,1-1 0-15,-1 0-9 0,6-2 6 0,0-2-5 16,4 0-5-16,0-3 8 0,8 0 1 0,-4 1 13 16,4-3 58-16,0 1 38 0,0-2 46 0,0 0 39 15,0 0-9-15,0 1 8 0,0 0-27 16,0 0-45-16,15 1-33 0,-15 3-49 0,19-1-21 15,-19 2 2-15,23 0 9 0,-9-1 15 0,-2 2 4 16,2-1-3-16,-4-1-22 0,-1 0-15 0,-3-2-4 16,-1 0-9-16,-2 1-3 0,0-3-8 0,-2 1-8 15,-1 2 25-15,0 2 1 0,0 3 14 0,0 3 0 16,0 2-19-16,0 3 7 0,-23 1-4 0,23 3 7 16,-22 2-4-16,10-2 2 0,-5 1 2 0,1-1-3 15,-2 0-8-15,-5 1-99 0,1 0-90 0,-1 0-84 16,-1-2-76-16,0 1 13 0,0-1 3 0,1-3-18 15,0-2-36-15,1-3-51 0,2 0-68 0,0-4-141 16,4-4-172-16,1-4 135 0</inkml:trace>
  <inkml:trace contextRef="#ctx0" brushRef="#br0" timeOffset="-214717.26">12663 12486 2348 0,'0'-1'35'0,"0"0"36"16,0 1 40-16,0 0 42 0,0 0 7 0,0 0 11 16,0 0-9-16,0 0-3 0,0 0-18 0,0 0-17 15,0 0-11-15,0 0-31 0,0 0-20 0,0 0-33 16,16 0-18-16,-16 0-7 0,0 0-8 0,0 0 1 16,17 0 1-16,-17-12 2 0,14 12-3 0,-3 0 5 15,-2 0-5-15,3 0-3 0,5 0 6 0,0 0 3 16,2 0 12-16,0 0 13 0,-1 0 7 0,1 0-4 15,-2 16-5-15,0-16-10 0,-3 16-10 0,-2-16 1 16,-1 18-10-16,-2-8 3 0,-4 1 2 0,1 1-3 16,-4 3 7-16,-2 1-6 0,0 2 6 0,0 4 2 15,0 0-3-15,-27 2 5 0,27 1-5 16,-26 2 1-16,11-3 3 0,-2-1-3 0,-4 0-1 16,0-5 0-16,-1-1-3 0,-1-4 4 0,4-2-1 15,-4-3 3-15,-2-4-5 0,0-3-5 0,2-1 2 16,0 0-3-16,1-17 2 0,0 17 2 0,2-27 1 15,5 10-2-15,1-3 3 0,9-1-4 0,2-3-5 16,3 0 3-16,0-2 2 0,25 2 3 0,-25 3 1 16,37 0 0-16,-14 2-7 0,-3 4-1 0,5 2 4 15,-2 2-3-15,-1 5-1 0,0 0 0 0,-5 1-49 16,0 2-58-16,-3 2-82 0,-2 1-118 16,-4 0-47-16,-3 0-65 0,-5 0-113 0,0 16-185 15,0-16 94-15</inkml:trace>
  <inkml:trace contextRef="#ctx0" brushRef="#br0" timeOffset="-212369.26">8927 12795 2642 0,'0'-4'28'0,"0"4"12"0,0 0 28 16,0 0 31-16,0-2 11 0,0 2 25 0,-5-1 15 16,1 0 19-16,-1-1 0 0,0-1-9 0,-2 2-22 15,2-2-34-15,-1 2-26 0,1-1-13 0,2 1-6 16,1 1-14-16,1 0 5 0,1 0-11 0,0 0 2 15,0 0 2-15,0 0-14 0,0 0-3 16,0 0-8-16,0 0-6 0,0 0 4 0,0 0-4 16,0 0-1-16,0 0 4 0,0 0 0 0,0 0 6 15,0 0 0-15,0 0 6 0,0 0 4 0,0 0 1 16,0 0-2-16,0 0-12 0,15 0-13 0,-15 0-5 16,19 0-1-16,-8 0-3 0,4 0 4 0,4 10 8 15,1-10 14-15,0 0 23 0,2 0 20 0,-4 10 22 16,3-10 16-16,-3 0 5 0,-2 5 0 0,-2-5-2 15,-2 2-13-15,-3-1-10 0,-2 1-24 0,-3-2-23 16,-1 0-20-16,-1 1-4 0,-2-1-4 0,0 0-59 16,1 0-87-16,-1 0-105 0,0 0-101 0,0 0-77 15,0 0-94-15,0 0-153 0,0 0-399 16,0 0 110-16,0 0 182 0</inkml:trace>
  <inkml:trace contextRef="#ctx0" brushRef="#br0" timeOffset="-211853.26">11679 12744 2387 0,'-13'0'43'16,"13"0"14"-16,-9 0 32 0,9 0 47 0,0 0 15 15,0 0 51-15,0 0 30 0,0 0 16 0,0 0-2 16,0 0-14-16,0 0-23 0,0 0-24 0,0 0-23 16,0 0-15-16,0 0-9 0,0 0 0 0,0 0 10 15,0 0 3-15,0 0 16 0,0 0 2 0,0 0-48 16,14 0-37-16,-14 0-51 0,11 0-42 0,1 0 0 15,2 0 0-15,5 0 5 0,2 0-1 16,3 0 5-16,1 0 0 0,1 0-5 0,-3 0 5 16,2 0-5-16,-5 0-9 0,-3 0 5 0,-3 0-105 0,-5 0-77 15,-1 0-86-15,-5 0-117 0,-1 12 20 16,-2-12-13-16,0 0-63 0,-22 11-78 0,22-4-317 16,-40-7-33-16,10 11 159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6:11:47.71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
  </inkml:definitions>
  <inkml:trace contextRef="#ctx0" brushRef="#br0">833 1357 602 0,'0'0'34'0,"0"0"21"0,0 0 23 0,-7 0 26 16,7 0-6-16,0 0 7 0,0 0 5 15,0 0-1-15,0 0-2 0,0 0-7 0,0 0-2 16,0 0-1-16,0 0 6 0,0 0 6 0,0 0 6 15,0 0 5-15,0 0-7 0,0 0 0 0,0 0-6 16,0 0-4-16,0 0 0 0,0 0-5 0,0 0-7 16,0 0-11-16,0 0-10 0,0 0-8 0,0 0-9 15,0 0-3-15,-14 0-5 0,14 0-5 0,0 0-4 16,0 0 2-16,0 0-3 0,0 0 1 0,0 0 0 16,0 0-7-16,0 0-1 0,0 0 0 0,0 0 6 15,0 0 3-15,0 0 4 0,0 0 2 0,0 0-3 16,0 0-2-16,0 0-1 0,0 0-9 0,0 0-4 15,0 0-3-15,0 0-4 0,0 0 7 16,14 0-2-16,-14 0-2 0,14 0-2 0,-1 0-4 16,4 0-3-16,6 0 2 0,5 0 7 0,12 0 5 15,8 0 2-15,11 0-6 0,6 0-9 0,16 0-7 16,3 0-4-16,7 0-1 0,10 0-2 0,7 0-7 16,7 0 6-16,5-11-3 0,-1 11 2 0,5 0 1 15,1 0-5-15,4 0 1 0,6 0 1 0,6 0-3 16,10 0 3-16,5 0 1 0,2 15 5 0,3-15 36 15,7 0 6-15,1 0 1 0,-2 0-6 0,1 0-34 16,-5 0-6-16,-4-18-2 0,6 18-3 0,-1 0 5 16,6-13-4-16,3 13 0 0,-4 0 2 0,-7-10 0 15,0 10 1-15,-4 0 0 0,-5-7 0 16,-6 7 1-16,-4 0-2 0,-8 0 7 0,-8 0-5 16,-4 0 2-16,-7 0 1 0,-8 0-1 0,-7 0 3 15,-6 19-4-15,-10-19 3 0,-4 0-3 0,-9 17 3 16,-3-17 4-16,-6 11-3 0,-9-11 0 0,-5 9-1 15,-9-9-1-15,-8 0-2 0,-7 6 4 0,-8-6 3 16,-4 0-7-16,-7 0-2 0,-3 0 0 0,-1 0-37 16,-2 0-59-16,0 0-69 0,0 0-86 0,0 0-33 15,0 0-16-15,-16 0-39 0,16 0-60 0,-22 0-122 16,7 0-112-16,-4 18 112 0</inkml:trace>
  <inkml:trace contextRef="#ctx0" brushRef="#br1" timeOffset="6680">611 324 1869 0,'-6'0'5'0,"6"0"-2"0,-2 0-2 15,-1 8 2-15,3-8-9 0,0 0 3 0,0 0 3 16,0 3 9-16,0-3 16 0,0 2 25 0,0 0 21 15,0 0 15-15,0 0 3 0,0 0 0 0,0-2-3 16,0 0-1-16,0 2-3 0,0-2-9 0,0 0 4 16,0 0-7-16,0 0 2 0,0 0 4 0,0 0-3 15,0 0-2-15,0 1-1 0,0-1-8 16,0 0-10-16,0 0-7 0,28 0-4 0,-28 0 1 16,29 0 2-16,-4 0-3 0,2 0-9 0,4 0-6 15,4 0-8-15,2 0 8 0,8 0 2 0,5-13 3 16,1 13 0-16,6 0-9 0,4-11-5 0,3 11-1 15,4-10-2-15,-2 10-9 0,6-11 0 0,-3 6-3 16,3-1 2-16,-1 0 4 0,-1 2 1 0,7 0-4 16,7 1-4-16,4-1 2 0,10 2 20 0,11 0 44 15,4 1 19-15,5 1 3 0,3-1-18 0,1 0-38 16,1 1-18-16,-3-1-6 0,0 0-2 0,-9-1 1 16,4 2 8-16,-6 0 14 0,-5 0 4 15,-7 0 3-15,-7 0-4 0,-8 0-13 0,-7 0-5 16,-2 0-7-16,-11 0-2 0,0 0 1 0,0 0 2 15,-3 0-1-15,1 0-2 0,-1 0-2 0,0 0 1 16,1 0-1-16,2 0 2 0,0 0-2 0,0 0-3 16,0 0 1-16,4 0 2 0,0 0-3 0,4 0 5 15,0 0 0-15,1 0 4 0,2 0 10 0,3 0 3 16,0 0 10-16,-2 0-5 0,2 0 1 0,-3 0-10 16,-2 0-11-16,-4-11-1 0,-3 11-4 0,1 0-2 15,-3 0-2-15,0-8 3 0,-2 8-7 0,2-6 3 16,0 6 0-16,5-4-1 0,1 4 3 0,0-3-3 15,2 1 8-15,1 2-8 0,5 0 6 16,0 0-3-16,-3 0-6 0,0 0 9 0,1 0-7 16,-1 0 6-16,0 0-1 0,0 17 0 0,-2-17 0 15,1 0-1-15,4 11 1 0,-2-11-3 0,4 0 2 16,-1 12 0-16,1-12 0 0,-4 0 2 0,-4 7-4 16,0-7-1-16,-5 4 4 0,-3-4-2 0,-3 1 5 15,-4 1-1-15,-2-2-5 0,-2 0 2 0,0 0-2 16,1 0-1-16,-4 0 7 0,0 0-8 0,0 0 1 15,0 0 4-15,-2 0-4 0,1 0 4 0,-1 0-2 16,-1 0 1-16,0 0 3 0,-1 0 1 0,-2 0-1 16,-5 0-3-16,-3 0 0 0,-5 0-3 0,-2 0 5 15,-4-11-4-15,-4 11-3 0,-1 0 9 16,-2 0-3-16,-2 0 3 0,1-7-1 0,-1 7-7 16,-1 0 6-16,-3-4 0 0,1 4 6 0,-3-4 26 15,0 2 2-15,-2 1 5 0,-3-1-4 0,0 2-21 16,-1-1 0-16,-1 0-1 0,-1 0 6 0,2 0 0 15,-2-1 0-15,0 2-3 0,0 0 3 0,0-2-4 16,0 2 2-16,0 0 3 0,0-1-7 0,0 1-3 16,0 0-2-16,0 0-7 0,0 0 0 0,0 0-7 15,0 0-5-15,0 0 1 0,0 0-3 0,0 0 2 16,0 0 0-16,0 0-1 0,0 0 1 0,0 16 7 16,0-16 2-16,0 26 4 0,-20-5-1 15,20 5 3-15,-16 7 0 0,16 6-2 0,-20 5 7 16,8 6 0-16,-1 4 11 0,-1 6-3 0,3 8 2 15,-1 5-7-15,4 5-7 0,0 3-4 0,1-1-2 16,-1-1-3-16,2-2-1 0,-2-4 10 0,2-9-5 16,-4-7 8-16,3-8-5 0,-4-4 2 0,-3-8-4 15,3-4 1-15,0-6 2 0,0-3-3 0,1-4-2 16,0-6-3-16,-1-2-7 0,4-4-21 0,-1-2-13 16,2-3-21-16,1-1-20 0,0-2-5 0,1 0-30 15,1 0-39-15,1 0-68 0,-1 0-108 0,0 0-102 16,-3 0-139-16,-2-15-232 0,-1 15-21 0,-5-20 149 15</inkml:trace>
  <inkml:trace contextRef="#ctx0" brushRef="#br1" timeOffset="7831.99">735 324 3257 0,'0'0'12'0,"0"0"5"0,-6 0 4 16,6 0 4-16,0 0-12 0,0 0-5 0,0 0-6 15,0 0-6-15,0 0-5 0,0 0 3 0,0 0 23 16,0 0 37-16,0 19 11 0,0-19 8 0,0 31-8 16,-17-10-18-16,17 8 12 0,-13 5 18 0,13 4 0 15,-17 5-4-15,17 5 3 0,-11 6-14 0,11 6 4 16,-11 6-5-16,11 2-16 0,-6 6 9 0,6-1 5 15,0-1 0-15,0 1-2 0,0-6-13 0,0-3-13 16,0-7 1-16,0-5 6 0,0-3-2 0,0-5-6 16,0-4-6-16,0-3-15 0,0-3-10 0,14-3 4 15,-14-4-2-15,0-1 2 0,0-3 10 16,0-3-10-16,0 0 1 0,0-3 1 0,9-2 2 16,-9-2 1-16,0 0 2 0,0-3 3 0,0-1-10 15,0-2 11-15,0-2 6 0,0-1-1 0,0-2 11 16,0 1-4-16,0-2-1 0,0 1 1 0,0-2 2 15,0 0 6-15,0 0 0 0,0 0 3 0,0 0-4 16,0 0 6-16,0 0 7 0,0 0-1 0,0 0 17 16,0 0-2-16,0 0-1 0,0 0 4 0,0 0-12 15,0 0-3-15,0 0-4 0,0 0-2 0,0 0 9 16,0 0 8-16,0 0 14 0,0 0 16 0,0 0 0 16,0 0 4-16,0 0-16 0,0 0-20 15,0 0-24-15,18-14-20 0,-4 14-15 0,6-10-5 16,9 2 13-16,5 0-10 0,11-4 11 0,8 0-2 15,12 0-13-15,8 0 9 0,7 1-14 0,12-3 7 16,9-1-2-16,7 2-6 0,18-1 10 0,7 2-9 16,13-3 2-16,18 0 4 0,5 1-7 0,10 0 3 15,10 2 5-15,14 0-7 0,1 0 7 0,6 2-3 16,-1 0 0-16,3 0-4 0,7 1-7 0,0 1 7 16,-1 0 0-16,-2 0 17 0,2 2-4 0,2 0 0 15,-1 2-4-15,-10-1-13 0,-1 1 0 0,-3 2 3 16,-1-3-7-16,-8 4 13 0,-9-2 8 0,-8-1-7 15,-4 2 3-15,-2 1-12 0,-5 0-1 16,-7 0 9-16,-12 1 4 0,-5 0 5 0,-7 0-1 16,-10 0-8-16,-10 0-4 0,-11 0 0 0,-10 0-5 15,-11 0 7-15,-7 0 6 0,-8 16-5 0,-7-16 14 16,-6 0-10-16,-8 0-2 0,-8 0 3 0,-6 0 4 16,-6 0 4-16,-6 7 3 0,-4-7-2 0,-4 0-10 15,-7 0-6-15,0 0-6 0,-5 0-89 0,-3 0-27 16,0 0-56-16,0 0-63 0,0 0 22 0,0 0-69 15,0 0-45-15,0 0-36 0,-17 0-49 0,17 0-48 16,-17 0-128-16,17 0-225 0,-27 0 120 0</inkml:trace>
  <inkml:trace contextRef="#ctx0" brushRef="#br0" timeOffset="12278">7710 3389 2647 0,'-3'0'1'0,"1"0"2"0,2 0-2 0,-1 0 0 16,1 0 3-16,0 0 14 0,0 0 27 0,0 0 28 16,0 0 32-16,0 0 18 0,0 0 6 15,0 0-8-15,0 0-11 0,0 0-15 0,0 0-15 16,0 0-12-16,0 0-9 0,0 0-10 0,0 0 1 15,0 0 6-15,0 0-4 0,0 0 8 0,0 0-4 16,0 0-1-16,0 0 3 0,0 0-11 0,0 0-2 16,0 0-9-16,14 0-14 0,-14 0-9 0,0 0-6 15,14 0-6-15,-14 0 0 0,20 0 6 0,-6 0 1 16,3 0 13-16,1 0 11 0,2 0 5 0,2 12 0 16,1-12-11-16,4 0-7 0,-2 0-11 0,-1 0 0 15,3 0-2-15,1 7-8 0,0-7 8 0,-1 0-3 16,1 0 0-16,0 0 3 0,3 0-5 0,-1 0 1 15,-1 0 4-15,2 0 5 0,2 0 15 16,-1 0 13-16,2 0 10 0,4 0-4 0,-1 0-10 16,2 0-8-16,4 0-8 0,0 0 3 0,4 0-4 15,3 0-6-15,4 0 3 0,3 0 11 0,4 0 5 16,5 0 12-16,3 0-5 0,6 0-10 0,6 0-12 16,3 0-6-16,3 0-3 0,3 0-6 0,1 0 6 15,0 0-4-15,1 0 2 0,3 0 6 0,-2 0 16 16,3 0 12-16,-2 0-1 0,4 0 4 0,0 0-14 15,1 0-12-15,-5 0 6 0,-1 0-7 0,-1 0 2 16,-1 0-1-16,-2 0-4 0,1 0 4 0,0 0 2 16,-2 0 0-16,8 0 1 0,2 0-8 0,-2 15-3 15,-2-15-4-15,-1 0 7 0,-4 15 8 16,-1-15 5-16,-3 9 8 0,-2-9-11 0,-4 8 9 16,-5-8-8-16,2 7 9 0,-3-7 23 0,-5 5 2 15,-1-5 27-15,-7 5 0 0,-4-4 2 0,-8 0 10 16,-3-1-11-16,-8 0-1 0,-6 0 0 0,-3 0-13 15,-5 0 0-15,-4 0-9 0,-5 0-26 0,-2 0-12 16,-1 0-13-16,-3 0-10 0,-3-12-2 0,-1 12 2 16,-1 0-3-16,1 0-1 0,-4 0 7 0,0 0-11 15,0 0 6-15,0 0-10 0,0 0-78 0,0 0-74 16,0 0-132-16,0 0-104 0,0 0-40 0,0 0-56 16,0 0-44-16,0 0-90 0,0 0-186 15,0 0-167-15,-22 0 174 0</inkml:trace>
  <inkml:trace contextRef="#ctx0" brushRef="#br0" timeOffset="13396">13339 3372 2610 0,'0'0'8'0,"-15"9"3"0,15-9 14 16,-8 0 15-16,8 0 11 0,0 0 26 0,0 5 15 16,0-5 23-16,0 0 26 0,0 0 10 0,0 0 12 15,0 0-6-15,0 0-3 0,0 0-16 0,0 0-21 16,0 0-14-16,15 0-35 0,-15 3-18 0,11-3-20 15,-11 1-11-15,20 1-3 0,-6-1 2 16,5 1 2-16,4-1-6 0,2 2-2 0,4-3-6 16,4 3-3-16,6 0 4 0,0-3-5 0,4 1-1 15,5-1 0-15,5 0-7 0,4 0 1 0,5 0 1 16,3 0 1-16,7 0-1 0,5 0 2 0,2-14-4 16,5 14-2-16,0 0 5 0,-2-11-2 0,0 11-1 15,-2 0-2-15,-4-10 1 0,2 10 0 0,1 0-3 16,-3 0 3-16,3-6 1 0,-1 6 1 0,-1 0 10 15,-2 0 35-15,-4 0 8 0,-8 0 2 0,-7 0-5 16,-11 0-28-16,-8 0-13 0,-7 0 5 0,-10 12-7 16,-6-12-5-16,-3 0 0 0,-5 0 0 0,-1 0 6 15,-4 0-4-15,1 0 0 0,-2 0-61 16,0 0-61-16,0 0-96 0,0 0-126 0,0 0-75 16,0 0-80-16,0 0-155 0,0 0-128 0,0 0 130 15</inkml:trace>
  <inkml:trace contextRef="#ctx0" brushRef="#br0" timeOffset="16840">18392 3423 2752 0,'-17'0'13'0,"17"0"5"0,0 0 8 0,0 0 26 15,0 0 17-15,-13 0 35 0,13 0 25 0,0 0 12 16,-14 0 4-16,14 0 1 0,-11 0 4 0,11 0 5 16,-6 0-5-16,6 0-7 0,-3 0-12 0,3 0-22 15,0 0-16-15,0 0-22 0,0 0-14 0,0 0-7 16,0 0 3-16,0 0-2 0,0 0 3 0,0 0 4 16,0 0-18-16,14 0-9 0,-14 0-22 0,23 0-19 15,-3 0 2-15,8 0-2 0,11 0 5 0,9 0 1 16,6-13-1-16,13 13-7 0,8-11 5 0,8 11 6 15,12-10 1-15,13 10-1 0,13-13-5 16,11 8-3-16,15-1-5 0,13 4 10 0,12-1 0 16,13 1-8-16,4 2 4 0,-2 0-5 0,-4 0 4 15,2 0-5-15,-10 0 3 0,-3 0 0 0,-9 15 8 16,-16-15 58-16,-15 0 33 0,-8 0 36 0,-16 0 24 16,-13 0-25-16,-17 0-26 0,-16 0-22 0,-17 0-29 15,-5 0-16-15,-11 0-10 0,-4 0-9 0,-8 0 1 16,-3 0-4-16,-5-13-8 0,-1 13-7 0,-3 0-62 15,-4 0-101-15,-1 0-108 0,0-9-134 0,0 9-114 16,0 0-54-16,0 0-85 0,-21 0-313 0,21 0 156 16,-36 21 155-16</inkml:trace>
  <inkml:trace contextRef="#ctx0" brushRef="#br0" timeOffset="17912">3374 4370 2734 0,'0'0'5'0,"0"0"-6"0,0 0 1 0,0 0 4 16,0 0 13-16,0 0 21 0,0 0 9 0,0 0 11 16,0 0-3-16,0 0 2 0,0 0 5 0,0 0-3 15,0 0-7-15,0 0-10 0,0 0-12 0,0 0-7 16,0 0 3-16,0 0 6 0,15 0 2 0,-15 0 3 15,11 0-3-15,-11 0-6 0,22 0 5 16,-5 0 5-16,3 0-1 0,5 0 9 0,4 0-5 16,2 0-13-16,9 0-7 0,2 0-13 0,6 0-9 15,7 0 3-15,7 0-7 0,6-18 2 0,11 18 3 16,8 0-4-16,7-16 1 0,10 16-1 0,5-12 2 16,10 12 0-16,11-11-1 0,11 11 3 0,11-10-2 15,8 10-1-15,7-8 2 0,7 5-1 0,9 0-3 16,6 0 4-16,0 0 1 0,-3 2-2 0,-1-1 2 15,1 2-3-15,-3 0-3 0,3 0 4 0,-6 0 5 16,-10 0 16-16,-5 0 21 0,-6 0 17 0,-4 15 13 16,-11-15 1-16,-10 0-7 0,-12 0-9 0,-10 0-5 15,-11 0-10-15,-10 0-6 0,-15 0-11 16,-12 0-13-16,-16 0-4 0,-11 0-11 0,-11 0-19 16,-10 0-91-16,-8 0-97 0,-2 0-117 0,-6 0-74 15,0 0-25-15,0 0-84 0,0 0-208 0,0 0 93 16</inkml:trace>
  <inkml:trace contextRef="#ctx0" brushRef="#br0" timeOffset="19550">16497 4330 2078 0,'-15'0'3'0,"1"0"16"15,4 0 35-15,-2 0 33 0,4 0 37 0,-4 0 18 16,1 0 3-16,0 0 2 0,0 0-4 0,2 0 3 16,1 0-7-16,2 0 3 0,3 0-9 0,-2 0-8 15,4 0-8-15,1 0-23 0,0 0-11 0,-3-10-13 16,3 10-11-16,0 0 2 0,0 0 0 0,0 0-7 16,0 0 9-16,0 0-5 0,0 0-3 15,0 0 2-15,0 0-9 0,0 0-3 0,0 0-9 16,0 0-4-16,0 0-10 0,0 0-9 0,17 0-2 15,-17 0-8-15,21 0 2 0,-4 0-5 0,8 0-2 16,3 0 4-16,9 0-5 0,7 11 5 0,5-11 6 16,6 0 1-16,7 12 5 0,6-12 9 0,6 8-4 15,8-8 1-15,11 7-5 0,10-7-10 0,15 5-5 16,9-5-12-16,9 4 6 0,15-2-3 0,14 2 3 16,14 0 4-16,2 1-3 0,5-1 0 0,6 3-2 15,10-1-1-15,13-1-3 0,-5 4 9 0,2 0-1 16,-1 3-5-16,12 3 5 0,-1 1-7 0,-7 0 1 15,-11 1 6-15,-9-1 0 0,-6-2 20 16,-8-1 36-16,-12-3 5 0,-17-3 0 0,-12 0-16 16,-10-2 2-16,-7-2 10 0,-15-1 12 0,-6 0-1 15,-15-2-27-15,-9 0-19 0,-1 0-14 0,-12 0 2 16,-6 0-8-16,-8 0 0 0,-10 0 7 0,-6-14-12 16,-13 14-46-16,-5 0-81 0,-4 0-93 0,-7 0-98 15,-6 0-27-15,0 0 0 0,0 0-28 0,-28 0-29 16,8 0-137-16,-8 20-269 0,-6-20 117 0</inkml:trace>
  <inkml:trace contextRef="#ctx0" brushRef="#br0" timeOffset="21300">8046 5167 1584 0,'-9'0'45'0,"0"0"17"0,-1 0 17 0,3 0 17 15,0 0-28-15,3 0 6 0,1 0 16 0,0 0 17 16,-1 0 13-16,3 0 1 0,-2 0-3 0,1 0-5 16,1 0-1-16,1 0 1 0,-2 0-4 0,1 0-2 15,1 0-6-15,0 0-2 0,0 0-4 0,0 0-9 16,0 0 1-16,0 0-3 0,0 0-5 16,0 0-2-16,0 0-4 0,0 0 0 0,0 0-2 15,0 0 7-15,0 0 2 0,0 0-5 0,0 0 8 16,0 0-8-16,14 0-7 0,-14 0-7 0,0 0-16 15,14 0-6-15,-5 0-13 0,3 0-3 0,4 0-1 16,4-14-1-16,5 14 10 0,4 0-2 0,4 0 0 16,4-14-2-16,2 14-3 0,4 0 9 0,4-12-4 15,2 12-3-15,7-8-6 0,0 8-13 0,6-7-3 16,11 7-3-16,6-6 7 0,8 2 42 0,6 1 22 16,6 0 15-16,5 0-5 0,6 1-47 15,0 0-20-15,3-2-14 0,0 3-4 0,3-1 6 16,5 0 4-16,3 0 7 0,5 1 0 0,1-1-4 15,4 0 1-15,-1 1-3 0,2-3-1 0,3 2 4 16,1-2 0-16,4 2-3 0,1-1-4 0,-1-1-3 16,6 2-8-16,3 0 4 0,4-2 0 0,1 1 3 15,2 0 4-15,-4-1 3 0,2 2 0 0,3-1-3 16,3 1-4-16,-1-1-6 0,1 0 6 0,-6 0 4 16,-4 0-4-16,2 0 3 0,-1 0-3 0,-1-1-7 15,-4 2 7-15,-2-1 0 0,-1 0-3 0,-8 1 7 16,3 0-8-16,-4 1 1 0,-3 0-1 0,-2 1-3 15,-3 0 8-15,-2 0-1 0,-6 0 0 16,-3 0 7-16,-7 0-7 0,-5 0 0 0,-10 15 0 16,-11-15 0-16,-10 0 0 0,-9 0 0 0,-13 0 4 15,-5 0 0-15,-11 0 11 0,-6 0-4 0,-8 0-4 16,-5 0 0-16,-6 0-10 0,-3 0-1 0,-4 0-31 16,-5 0-15-16,0 0-60 0,0 0-73 0,0 0-54 15,0 0-94-15,0 0-56 0,0 0-64 0,-22 0-70 16,22 0-143-16,-23 0-211 0,7 19 137 0</inkml:trace>
  <inkml:trace contextRef="#ctx0" brushRef="#br0" timeOffset="30058.99">1797 6843 1543 0,'0'0'41'16,"0"0"24"-16,-3 0 26 0,3 0 19 0,0 0-18 16,0 0 1-16,0 0-13 0,0 0 0 0,0 0-8 15,0 0-10-15,0 0 2 0,0 0-7 0,0 0-5 16,0 0-6-16,0 0-8 0,0 0-6 0,0 0-2 16,0 0-2-16,0 0-4 0,0 0 1 0,0 0-1 15,0 0 2-15,0 0 2 0,0 0 4 0,0 0 2 16,0 0 4-16,0 0 10 0,0 0 4 0,0 0 7 15,0 0 8-15,0 0 2 0,0 0-1 16,0 0-2-16,0 0-4 0,0 0-4 0,0 0 2 16,0 0-2-16,0 0 0 0,0 0-3 0,0 0-7 0,0 0-4 15,0 0-9-15,0 0-7 0,0 0 0 16,0 0 8-16,0 0 3 0,0 0 9 0,0 0 3 16,0 0-3-16,0 0 4 0,0 0 0 0,0 0 2 15,0 0-2-15,0 0-4 0,0 0 0 0,0 0-5 16,0 0 1-16,0 0 0 0,0 0-5 0,14 0-2 15,-14 0-5-15,0 0-13 0,9 0-6 0,-9 0-6 16,20 0-4-16,-6 0 8 0,2 0 1 0,2 0 8 16,7 0 4-16,0 0-3 0,6 0 3 0,1 0-8 15,6 0-2-15,-1 0 6 0,6 0-4 16,1 0 4-16,-1 0-1 0,-1 0-3 0,-2 0 1 16,1 0 1-16,-4 0 18 0,-2 0 18 0,-2 0 11 15,-4 0 8-15,-2 0-11 0,-4 0-19 0,-1-12-2 16,-1 12-6-16,-5 0-7 0,-1 0-2 0,-4 0-13 15,5 0-10-15,-4-6 0 0,1 6 0 0,2 0 0 16,1-4 3-16,-1 4-3 0,5-1-4 0,0 0 4 16,2-1-3-16,0 2 3 0,0 0 0 0,1 0 0 15,0 0 6-15,2 0-6 0,0 0 4 0,-4 0-1 16,6 0-9-16,-3 0 6 0,3 0 3 0,-1 0-2 16,4 0-1-16,1 0 0 0,3 0 0 15,0 0 20-15,3 0 39 0,2 0 4 0,1 0 3 16,2 12-15-16,-5-12-28 0,8 0 11 0,-3 0 0 15,1 0 13-15,-4 6 6 0,2-6-10 0,-3 0 3 16,-4 0-9-16,2 3-7 0,-3-3-4 0,-1 0-7 16,1 2-12-16,-1-2-6 0,2 0-6 0,0 0 0 15,1 1 0-15,2 1-1 0,-2-1 7 0,1 0-4 16,3 1 3-16,0-1 3 0,3 2-2 0,-2 0 0 16,2-1 3-16,1 2-6 0,2-2 9 0,0 2-5 15,-3 0 2-15,3-2 0 0,-2 0-3 0,-4 2 6 16,-2-1 7-16,-4 0 18 0,-4 0 19 0,-2-2 8 15,-4 1 3-15,-5 0-4 0,1-1-13 16,-3 0-1-16,-1-1-8 0,-1 0-10 0,0 0-10 16,-2 0-9-16,-1 0-9 0,0 0 1 0,-3 0-6 15,1 0 4-15,0 0-3 0,-1 0-1 0,0 0 3 16,-2 0-6-16,2 0 5 0,0 0-1 0,-2 1 2 16,-2-1 2-16,-2 0-37 0,0 0-97 0,-1 0-122 15,-1 0-131-15,0 0-96 0,0 0-36 0,0 0-38 16,0 0-51-16,0 0-92 0,0 0-306 0,-23 0 132 15,7 0 179-15</inkml:trace>
  <inkml:trace contextRef="#ctx0" brushRef="#br0" timeOffset="37903.99">1907 7314 2029 0,'-5'-3'19'15,"1"-1"3"-15,1 3 9 0,-1-2 22 0,4 1 2 16,0 1 20-16,-1-1 18 0,1 1 1 0,0 1-5 15,0 0 0-15,0-1-11 0,0 1-12 0,0 0-4 16,0-1-11-16,0 1-5 0,0-1 0 16,0 1 6-16,0 0-3 0,0-1 4 0,0 1 0 0,0 0-11 15,0 0 1-15,0 0-13 0,0 0-9 16,0-2-5-16,0 1-11 0,0 1-5 0,0-3-4 16,22 2-5-16,-22-2 2 0,26 1 2 0,-9 1 3 15,6 0-2-15,5-1 4 0,6 0-1 0,5 1-2 16,3 0 2-16,4-1 0 0,9-1-1 0,0 1-1 15,6-1-1-15,-1 0-2 0,2-1 5 0,2 1-1 16,-4-3 1-16,1 0 12 0,-2 1 10 0,-6-1 12 16,-7 2 12-16,-4-2-7 0,-3 0-6 0,-7 2-9 15,-7-1-8-15,-5 2-8 0,-6-1-7 16,-3-1 6-16,-2 2-4 0,-3 0-22 0,-4 0-53 16,1 1-92-16,-3 1-125 0,0-1-151 0,0 2-262 15,-20-3-19-15,20 0 125 0</inkml:trace>
  <inkml:trace contextRef="#ctx0" brushRef="#br0" timeOffset="38408">2020 7803 2615 0,'0'0'-3'16,"0"0"1"-16,0 0 2 0,0 0-1 0,0 0 13 16,0 0 13-16,0 0 7 0,0 0 13 0,0 0-3 15,0 0-2-15,0 0-5 0,0 0-6 0,0 0-2 16,0 0-6-16,0 0 9 0,0 0 7 0,22 0 11 15,-22 0 5-15,23 14 1 0,-7-14-2 0,4 0-3 16,6 0 1-16,5 0-10 0,2 8-11 0,8-8-12 16,3 0-10-16,6 0-5 0,7 0 1 0,0 0-5 15,4 0-1-15,7 4-4 0,-1-4 0 16,-2 0 6-16,1 1-1 0,-5 0-19 0,-7 0-35 16,-4-1-52-16,-10 2-75 0,-9-1-108 0,-8 0-129 15,-13 0-228-15,-10-1-9 0,0 0 127 0</inkml:trace>
  <inkml:trace contextRef="#ctx0" brushRef="#br0" timeOffset="38984">1992 8363 2375 0,'0'0'31'0,"-6"0"7"0,6 0 15 16,-3 0 34-16,3 0 2 0,0 0 33 0,0 0 25 15,0 0 2-15,0 0 1 0,0 0-10 0,0 0-8 16,0 0-15-16,0 0-16 0,0 0-19 0,0 0-17 16,0 0-12-16,0 0 1 0,0 0 7 0,0 0 7 15,12 0-8-15,-12 0-10 0,13 0-18 16,-1 0-19-16,7 0-4 0,4 0-6 0,8-15 0 16,6 15-2-16,10 0 3 0,4-15-5 0,6 15-4 15,10 0 3-15,-7-14 0 0,5 14 3 0,1-7 2 16,-3 7-3-16,-2 0-7 0,-6-6 2 0,-7 6-2 15,-3 0 0-15,-7 0 5 0,-7 0-5 0,-10 0-26 16,-5 0-40-16,-5 0-52 0,-5 0-75 0,-5 0-57 16,-1 0-40-16,0 0-46 0,0 0-59 0,-18 0-156 15,18 0-134-15,-28 0 98 0</inkml:trace>
  <inkml:trace contextRef="#ctx0" brushRef="#br0" timeOffset="39483.99">1949 8814 2746 0,'0'3'6'0,"0"0"3"0,0-1-1 0,0 1 4 15,0-3 11-15,0 0 23 0,0 0 25 0,0 0 19 16,0 0-3-16,0 0-14 0,0 0-12 16,17 0-13-16,-17 0-1 0,14 0-10 0,-5 0-6 15,3 0-9-15,2 0-8 0,0 0-6 0,2-13 1 16,1 13-4-16,2 0-2 0,4 0 0 0,0-9 1 15,5 9-3-15,0 0-1 0,3-6 0 0,-3 6-3 16,4 0 1-16,-4-4-24 0,0 4-44 0,-5-1-58 16,-4 0-84-16,-3 1-105 0,-6 0-136 0,-5 0-266 15,-2 0 66-15,-3 0 131 0</inkml:trace>
  <inkml:trace contextRef="#ctx0" brushRef="#br0" timeOffset="40187.99">1946 9371 2744 0,'-5'0'18'15,"2"0"23"-15,-3 0 27 0,6 0 46 0,-2 0 19 16,1 0 16-16,-1 0 3 0,-1 0-15 0,0 0-6 16,0 0-11-16,0 0-8 0,0 0-9 0,1 0-16 15,0 0-16-15,1 0-10 0,-1 0-6 0,2 0-1 16,0 0 3-16,0 0-2 0,0 0 5 0,0 0 3 16,0 0-2-16,0 0 9 0,0 0 9 15,0 0-11-15,0 0-12 0,0 0-16 0,22 0-32 16,-8 0-6-16,6-15-9 0,7 15-2 0,10 0 13 15,8-12 13-15,9 12 26 0,10 0 11 0,10-11-6 16,7 11-5-16,10 0 1 0,4-6 14 0,2 6 49 16,1 0 40-16,-2 0 40 0,-8-3 25 0,-7 3-16 15,-11 0-21-15,-11 0-39 0,-16 0-46 0,-7 0-30 16,-14-2-28-16,-7 2-15 0,-10 0-3 0,-1 0-4 16,-4 0 2-16,0 0-3 0,0 0-5 0,0 0-1 15,0 0-1-15,0 0-62 0,-21 0-132 0,21 0-169 16,-33 0-154-16,13 0-112 0,-5 0-94 0,-4 0-98 15,-2 0-335-15,-3 0 170 0</inkml:trace>
  <inkml:trace contextRef="#ctx0" brushRef="#br0" timeOffset="43575.99">10364 7143 2506 0,'-3'0'29'15,"1"0"23"-15,-1 0 34 0,3 0 39 0,0 0 5 16,-3 0 18-16,3 0 7 0,-1 0-5 16,-2 0 4-16,3 0-8 0,-2 0-13 0,0 0-13 15,2 0-19-15,0 0-15 0,0 0-10 0,0 0-13 16,0 0-9-16,0 0-11 0,0 0-3 0,0 0 7 15,0 0 4-15,0 0 7 0,0 0 10 0,0 0-1 16,0 0 14-16,0 0-8 0,14 0-29 0,-14 0-11 16,21 0-28-16,-4 0-11 0,6 0 5 0,8 0-4 15,8 0 0-15,4-14 4 0,5 14 4 0,5 0 1 16,-1-14 15-16,1 14 11 0,-5 0 8 0,-1-9 9 16,-8 9-9-16,-4 0 2 0,-8 0-13 15,-7 0-17-15,-6-7-6 0,-7 7-8 0,-2 0-26 16,-3 0-57-16,-2 0-78 0,0 0-95 0,0 0-92 15,0 0-76-15,-24 0-73 0,24 0-92 0,-37 0-277 16,11 0 97-16,-8 0 152 0</inkml:trace>
  <inkml:trace contextRef="#ctx0" brushRef="#br0" timeOffset="44064">10038 7725 3027 0,'0'1'28'0,"-1"1"28"0,1 0 43 16,0-1 53-16,0-1 27 0,0 0 31 0,0 0 5 15,0 0-9-15,0 0-17 0,0 0-20 0,0 0-11 16,0 0-11-16,0 0-13 0,0 0-13 0,0 0-8 16,0 0-13-16,0 0 11 0,0 0 7 15,0 0-4-15,0 0 18 0,0 0-4 0,0 0-1 16,0 0 9-16,0 0-23 0,0 0-24 0,0 0-31 15,0 0-31-15,19 0-15 0,-19 0 14 0,35-17 16 16,-7 17 20-16,8-11 4 0,7 11-18 0,8-19-17 16,8 9-21-16,8 0-9 0,1 0-7 0,5 0 1 15,1 1-1-15,-1 2 2 0,-3 1 4 0,-6 1 2 16,-9 3-3-16,-8 0 1 0,-10 2 2 0,-7 0-2 16,-9 0 3-16,-7 0-1 0,-6 0-4 15,-3 0-4-15,-5 0-65 0,0 0-90 0,0 0-136 16,0 0-131-16,-24 0-65 0,24 0-66 0,-38 0-89 15,8 0-171-15,-6 0-304 0,-4 0 159 0</inkml:trace>
  <inkml:trace contextRef="#ctx0" brushRef="#br0" timeOffset="47770">10059 13337 2385 0,'-21'0'7'0,"1"2"2"0,0-1 21 0,3-1 25 16,0 0 23-16,3 0 35 0,2 0 20 0,-2 0 7 15,1 0 6-15,2 0-6 0,1 0-16 16,2 0-2-16,0 0-17 0,2 0-17 0,1 0-16 16,1 0-25-16,1 0-9 0,1 0 1 0,2 0 5 0,-2 0 9 15,2 0 11-15,0 0 10 0,0 0 3 16,0 0 10-16,0 0-4 0,0 0-3 0,0 0-5 16,0 0-14-16,0 0-11 0,21 0-19 0,-21 0-14 15,24 0-3-15,0 0 18 0,2 0 23 0,7 0 25 16,7 0 14-16,6 0-2 0,9 0-4 0,7 0-16 15,7 0-10-15,10 0-4 0,7 0-1 0,5-14 0 16,8 14 4-16,12-7-7 0,5 7-4 0,8-10-4 16,6 4-7-16,5-1-11 0,9 1-8 0,3-1-4 15,10 0 1-15,3-3-4 0,4 2-4 16,0-3-5-16,5 0-13 0,6 1 5 0,4-1 8 16,7 2 64-16,-2-1 26 0,-2 3 14 0,-1-1-5 15,2 4-63-15,2 1-19 0,-3 1-10 0,-2 2 2 16,-5 0-3-16,1 0 2 0,0 0-5 0,0 22 1 15,-1-22 20-15,-8 21 3 0,-9-21 14 0,-1 24-4 16,-10-12-12-16,-7-2-14 0,-10 0-9 0,-11 0-4 16,-12-2-7-16,-7-2 6 0,-12-1-1 0,-12 0-17 15,-11-5-80-15,-14 5-125 0,-11-2-119 0,-10-3-109 16,-10 2-54-16,-9-2-55 0,-5 0-72 0,-6 0-54 16,0 3-243-16,0-1 93 0,-36 1 190 15</inkml:trace>
  <inkml:trace contextRef="#ctx0" brushRef="#br0" timeOffset="56714">10085 13054 2589 0,'-5'4'3'0,"5"-1"-1"0,0 0 0 16,0 0 18-16,0-3 22 0,0 0 26 0,0 0 30 16,0 0 22-16,0 0 5 0,0 0 13 0,0 0 1 15,0 0-13-15,0 0-8 0,0 0-28 16,0 0-11-16,0 0-14 0,0 0-2 0,0 0 10 16,0 0 7-16,0 0 12 0,0 0 0 0,0 0 4 15,0 0-7-15,0 0-6 0,0 0-9 0,17 0-16 16,-17 0-5-16,24 0 0 0,-7 0 10 0,3 0 12 15,5 16 12-15,3-16-6 0,-1 0-9 0,3 10 0 16,-1-10-11-16,2 0 11 0,0 0 1 0,2 7-5 16,-1-7-2-16,1 0-14 0,0 0 11 0,-2 0 19 15,1 0 24-15,-4 0 25 0,-2 0 0 0,-1 0-10 16,-2 0-22-16,-1 0-30 0,-2 0-21 0,1-13-17 16,-1 13-13-16,-2 0-4 0,7 0-5 15,1-13 4-15,1 13 36 0,-1-10 12 0,4 10 5 16,1-12-4-16,0 4-34 0,1 2-9 0,1-2-6 15,1 1-2-15,0-2 14 0,2 1 17 0,-2 0 12 16,1-3 8-16,-1 3-4 0,1-4-8 0,-1 1-12 16,-5-1-8-16,2-1-2 0,-3 1-3 0,0-1 22 15,-3-1 3-15,0-3-7 0,-4 1-1 0,1-1-23 16,1 0-1-16,-4-2 6 0,3 0-1 0,-4-3 1 16,2 1-2-16,0-1-12 0,-2-2-3 0,0 0 0 15,1 2-3-15,-1 0 6 0,1-3-2 0,0 2-1 16,-2 0 0-16,1 0 6 0,2 1 16 0,-1-1 6 15,-2 0 2-15,-1-1-7 0,-1 1-15 16,-3-2-6-16,1 1-2 0,-1 0-4 0,-1 0 5 16,0 0-1-16,-2-1 7 0,2 0 3 0,-2 1-6 15,1-2 2-15,1 0-5 0,-4-1 3 0,4-1 7 16,0 1-1-16,0-3 3 0,1-3-4 0,2 0-13 16,0-1 0-16,2-3-9 0,-1 0 4 0,4 0 1 15,-1-1 19-15,4 1 45 0,-2 2-3 0,2 1 2 16,0 2-20-16,1 0-37 0,-1 4-6 0,-1 1 1 15,-1 0 2-15,2-2-2 0,-2 1 3 0,0 2-3 16,1-2 0-16,2 2 0 0,-3-2-1 0,3-1 2 16,-1-1-1-16,0 0 0 0,1 0 2 0,0-4-2 15,-3 1 0-15,2-1 0 0,1-3-1 16,-1 2 1-16,-2-3 0 0,2 1 0 0,-2-1 1 16,0 0-1-16,-1-1 0 0,-1 4 0 0,1 1 0 15,-2 3 0-15,2-1 0 0,-1 4 0 0,-1 0 0 16,2 3 0-16,0 1 0 0,-2-2 0 0,1 3 0 15,1-1 0-15,-1 0 0 0,-1 1 0 0,0 0 0 16,2 1 0-16,-3 1 0 0,1 0 0 0,0-1 0 16,-2 1 0-16,2 2 0 0,2-1 0 0,-2 1 0 15,0-1 0-15,0 2 0 0,2 0 0 0,-2 1 0 16,0 1 0-16,1 0 0 0,-1 0 0 0,2 1 0 16,0 0 0-16,-1 1 0 0,1 1 0 15,1 0 0-15,0 2 0 0,-1 0-1 0,-1 1-1 16,1 1 0-16,0 2-4 0,-2 0-2 0,1 2 2 15,-1-1-3-15,0 3 6 0,-1-1 1 0,-1 2 0 16,-1 0 2-16,0 1-4 0,0 0 1 0,0 1 1 16,-1 0-2-16,-3 0 4 0,3 0-2 0,-1 0-4 15,-1 0-1-15,1 0 1 0,2 0 4 0,-4 19 0 16,4-19 0-16,-2 15-7 0,0-15-7 0,4 20-4 16,-2-7-5-16,1 1 0 0,-1 0-2 0,3 3 8 15,-1-1 3-15,1 1 5 0,-2 1 4 0,1 1 0 16,-2-1 5-16,-2 0-2 0,2 0 1 0,-3-1-3 15,-2 0 3-15,2 0-1 0,-3-1 0 16,-2 1 3-16,-3-3-3 0,4 2 4 0,-3-1 0 16,-1 1-1-16,-1 1 3 0,1 0-3 0,0 1 5 15,0 1-3-15,0 1 0 0,0 1-2 0,0 0-4 16,1 1 7-16,-1 1-3 0,0 2 3 0,1-2 5 16,1 3-1-16,0 0-1 0,-2 4-6 0,3-1 1 15,-1 3-3-15,-2 1 4 0,3 1 3 0,0 3-5 16,-1 0 4-16,-1-2-5 0,1 0 2 0,0-1 4 15,-1-1-3-15,3-1 4 0,-4-2-3 0,0 0 0 16,1-4 0-16,0 2-6 0,0-1 4 0,-1-1-6 16,2 0 4-16,0-1 6 0,-2-1-3 0,1 0 5 15,1 0-1-15,1 1-7 0,0 0-1 16,2-1 5-16,0 1-5 0,0 1 4 0,1-2 5 16,0 2-4-16,2-1 2 0,0 3-1 0,-2-1-1 15,4 1-4-15,-2-1 4 0,1 1 0 0,0 1-5 16,-1-1 7-16,3-2-4 0,-1 0 0 0,-1-1 0 15,-1-1-2-15,0-2 1 0,0-1-1 0,-2 2 2 16,2-3 2-16,0 2 1 0,1 0 1 0,0-1 3 16,1 0-5-16,1 0-4 0,-2 0 2 0,2 0 0 15,0-2 0-15,-2 0 6 0,2-1-3 0,0-1-3 16,-1 0 2-16,1 0-3 0,0-3 1 0,0 2 0 16,-2-2 0-16,3 0 1 0,-2 0-1 15,-1 0 2-15,1 1 0 0,-2-4-2 0,1 2 2 16,0-1 0-16,1 2-2 0,-1-1 2 0,2 1-2 15,-1 0-2-15,0 0 2 0,3 2 0 0,-2 0 2 16,1-1 1-16,1-1 1 0,-1 1-2 0,1-2 2 16,1 2-2-16,0 1-4 0,0-2 0 0,0-1 2 15,3 3 0-15,-3 1 4 0,4-1-2 0,-3 1-3 16,2-1 3-16,0-1 0 0,1-1 0 0,-3 0 1 16,1-2-5-16,-1-1 2 0,1 0 2 0,-2-3-7 15,-1 0 6-15,-1-1-1 0,1 0 0 0,2 0 2 16,-2 0-2-16,2 1 1 0,-1-1-3 0,2-1 2 15,1 2 2-15,-1-1 0 0,1 0 2 16,-3-1-2-16,3 0 0 0,-3 0-4 0,5 0-2 16,-2-1 4-16,-1 0-4 0,2 1 0 0,-1-2 6 15,2 1-4-15,0 0 0 0,0 0 4 0,1-1 0 16,-1 1-2-16,-1 0 4 0,2-1-6 0,1 0-4 16,2 2 6-16,-4-2-2 0,4 1 2 0,-1 0 4 15,1 0-6-15,2-1 0 0,-1 0 0 0,0 0 0 16,1-2 2-16,2 1 2 0,-1 0-2 0,2-1-3 15,-1 0 1-15,-1-1 0 0,2 2 0 0,0-2 0 16,0 0 0-16,-1 0-2 0,2 0 1 0,-1-1 3 16,2 2-2-16,-2-2 0 0,1 1 2 0,-1 0-3 15,2 1 3-15,1-1 0 0,-3 1 0 16,2-1 0-16,-2-1-2 0,1 2 2 0,-1-2 0 16,-3 0 0-16,-2 0 0 0,-1 1-2 0,-1-1 2 15,-4 0 2-15,0 0-2 0,-8 0 0 0,1 0-2 16,-4 0 0-16,-1 0 4 0,-4 0-31 0,-2 0-52 15,-1 0-108-15,-1 0-149 0,0 0-209 0,0 0-178 16,0 0-97-16,0 0-116 0,-23 0-104 0,3-15-143 16,-2 15 204-16</inkml:trace>
  <inkml:trace contextRef="#ctx0" brushRef="#br2" timeOffset="62626">3529 13214 2163 0,'0'5'35'0,"-8"-5"24"0,8 0 31 0,-8 4 34 16,2-4-7-16,1 0 0 0,-3 1-12 0,2 0-17 15,-1 0-14-15,-3 1-4 0,7-1 2 0,-3-1 9 16,4 2 10-16,-1-2-1 0,2 0-1 0,1 0-3 16,0 1 2-16,0-1 12 0,0 0 11 0,0 0 14 15,0 0 2-15,0 0-2 0,0 0-2 0,0 0-11 16,0 0 0-16,0 0 5 0,0 0-3 0,0 0-14 15,0 0-21-15,0 0-31 0,18 0-20 16,-18 0-14-16,20 0-17 0,-9 0 10 0,8-13-4 16,-2 13 9-16,5 0 18 0,1 0-10 0,5-8-4 15,1 8-10-15,7 0-2 0,1 0-6 0,7 0 4 16,2 0 29-16,5 0 28 0,7 0 19 0,1 0 1 16,4 0-22-16,4 0-30 0,4 0-16 0,3 0-4 15,4 0 0-15,1 0 3 0,3 0 3 0,5 0 0 16,3 0-7-16,5 0-10 0,5 0-10 0,6 0-1 15,5 0 1-15,9 0 7 0,2 0 10 16,5 0-4-16,5 0 14 0,3 0-8 0,3 0-2 16,6 0-5-16,-3 0-8 0,2 13 6 0,-2-13-4 15,2 0 15-15,-4 15-11 0,-1-15 0 0,-3 0 3 16,-5 12-6-16,-3-12 14 0,-4 0 26 0,-5 7 28 16,-4-7 12-16,-5 0-2 0,-5 0-19 0,-3 0-26 15,-5 0-14-15,-3 0-4 0,-2 0-3 0,-2 0 10 16,-7 4 29-16,-5-4 10 0,-12 3 4 0,-3-3-9 15,-14 1-27-15,-6 1-7 0,-11-1-11 0,-9-1-3 16,-7 0 3-16,-7 2-8 0,-2-2 4 0,-2 0-74 16,-4 0-115-16,0 0-111 0,0 0-109 0,0 0-40 15,0 0-1-15,0 0-35 0,-28 0-77 16,12 0-221-16,-6 0-110 0,-10-16 151 0</inkml:trace>
  <inkml:trace contextRef="#ctx0" brushRef="#br2" timeOffset="65749.99">3363 12826 2734 0,'0'6'6'0,"17"-2"17"16,-17-1 46-16,14 0 58 0,-7-3 45 0,-7 0 40 15,11 0-4-15,-6 0-35 0,-5 0-22 16,6 0-35-16,-3 0-17 0,2 0-4 0,0 0-11 15,1-16-8-15,2 16-20 0,-1 0-11 0,1-14-16 16,1 14-6-16,1-16 10 0,0 6-4 0,0-2 6 16,1-3-6-16,3-3-16 0,-2-2 0 0,2-3-11 15,0-1 1-15,1 0 4 0,1-2 0 0,1-1 11 16,2-1 7-16,1 0 5 0,-2 1 6 0,4 1 1 16,1-1-5-16,4 0 0 0,-3 1 6 0,3 0 12 15,2 1 12-15,-2 0-2 0,1 0-7 0,-2 1-18 16,2-2 4-16,-2 2 19 0,-1-2 15 0,-2 1 6 15,-1-2-18-15,0 1-31 0,-4-1-13 16,1-1 30-16,-2 2 40 0,-5 0 4 0,2 0-5 16,-3 1-33-16,-2 3-37 0,-2-2-3 0,-1 4 0 15,-3 0 1-15,0 1-1 0,0 0 0 0,-3 1 4 16,0 1-2-16,0 0-9 0,0-2 5 0,0 1-5 16,0 1 0-16,2 0 2 0,-1 0 1 0,-1 0-2 15,0 2-2-15,2-1 3 0,-1 0 4 0,-1-1-4 16,2 0 4-16,-2 0 28 0,1-2 38 0,1 1 11 15,-1 0-15-15,1 0-25 0,0 0-44 0,-1 0-9 16,1 2 10-16,-1-1-8 0,1 1 1 0,1 0 3 16,-2 1-5-16,1 2 6 0,0-1-6 0,-1 0 3 15,1-1-1-15,-2 1 1 0,1 1-1 16,-1-1 2-16,0 0 2 0,2-1-3 0,-1 0 6 16,-1 1-5-16,0-1 0 0,0-1-3 0,0-2-2 15,0 0-1-15,0-1 5 0,0 1 1 0,0-2-3 16,0 0-7-16,0-2-1 0,3 0 1 0,-1 0-2 15,-1 0 9-15,3 2-2 0,-1-2-1 0,1-2 9 16,-1 1 1-16,2 2-9 0,0-3 3 0,-1 1-5 16,3 3 0-16,-4 2 7 0,1-2 3 0,3 1-7 15,-3 2 0-15,1 1 3 0,1-1-12 0,-3 3 13 16,2-3 1-16,-1 1-3 0,3-1 9 0,-1 0 0 16,-2 1-5-16,1 1-4 0,1 1-1 15,1-1-5-15,-1 0 4 0,2-1 1 0,-2 2 0 16,1 0-2-16,1-1-1 0,0 0 1 0,0 0 0 15,-1 0 2-15,1 2-1 0,3-1 2 0,-3 1 1 16,1 0-6-16,0 2 0 0,2-1 4 0,0 1-10 16,0 1 8-16,0-2 2 0,0 1-5 0,1 2 4 15,-1-2-2-15,1 3 8 0,-1-2-3 0,3 2-3 16,-1 0 4-16,2 1-9 0,-1 0 5 0,0 0 3 16,1 2-6-16,1-2-3 0,3 3 1 0,-1-2-1 15,2 3 9-15,0 0 4 0,2 0-4 0,1 0 0 16,1 3-6-16,-3-2 3 0,1 2-3 0,3 0 6 15,-2 0-4-15,-1 0-2 0,1 0 9 16,0 0-6-16,-2 0-1 0,0 0 1 0,-1 0-3 16,-1 14 3-16,-2-14-1 0,2 0 0 0,-4 13-3 15,1-13 0-15,1 10-4 0,-2-3 7 0,1 0-4 16,-1 2-3-16,2-1 3 0,-1 3-3 0,2 0 7 16,-1 2 3-16,2-1 1 0,0 1-7 0,1 1 1 15,-2 2-8-15,3 0 5 0,0-2 12 0,-1 3-2 16,1 0-2-16,0 0-8 0,1 2 2 0,0-1-8 15,1 1 8-15,-1-1 10 0,1 2-7 0,-3 0 7 16,2 0-3-16,-2 3 1 0,-3-1-4 0,-2 2 6 16,-1 0 0-16,-1 1 2 0,-4 4 5 0,0 2-7 15,1 0 0-15,-4 2-1 0,2 1 3 16,-2 2-6-16,2 1 4 0,-2 0 1 0,-1-1-7 16,1 0 14-16,-2 0 0 0,-1-2-6 0,2 3 8 15,0-5-7-15,-1 2-9 0,3 0-3 0,-3 0-6 16,2-2 5-16,1 0 0 0,-3 1 10 0,4-2-2 15,-2 2-9-15,0-1 7 0,1 3 12 0,0-3 2 16,0 3-3-16,-1 2-1 0,0 1-11 0,2 3 6 16,-2 1 4-16,3 2-3 0,1-1-3 0,0 5 10 15,3-4-7-15,-2-1 5 0,3-3-6 0,1 1-9 16,1-5 12-16,1 0-4 0,0-1 4 0,1-5-3 16,1 2-11-16,0-4 19 0,1 0 41 15,-3-3 2-15,1-2 8 0,-1-1-22 0,-1-2-39 16,-1-1-4-16,-1-2-1 0,-1-1 10 0,-1-2-4 15,1 0 4-15,-3-1-4 0,3 0-11 0,-1-1 10 16,-1 1-7-16,2-1 10 0,0 0 6 0,1-1-9 16,0 0 8-16,2-1-3 0,-1 1-2 0,-1-1-1 15,3 1-10-15,0 0 3 0,0-2-3 0,1 2 9 16,2 2 2-16,-2-1-5 0,2 0 1 0,1 1-3 16,2-2 4-16,0 2 2 0,0-1 2 0,1-1-8 15,-1 2 2-15,-1-1-2 0,-1-1-3 0,3 0 12 16,-3 0-8-16,-1-1 6 0,2 0-4 0,-3 2-4 15,2-4 1-15,3 2 2 0,-1 0 7 16,-1 2-4-16,2-3 1 0,1 2-5 0,0 0 0 16,1 1 3-16,2-1 0 0,2 1 1 0,-1-2 2 15,2 2 3-15,0 0 0 0,-1-1-1 0,1 1-8 16,1-2 6-16,-1 1-5 0,2 0 4 0,-1-3-4 16,-1 2-5-16,2-3 5 0,-2 0 6 0,0 1 22 15,0-3 41-15,-2 1 3 0,2-2-9 0,-1 1-14 16,-2-1-44-16,1-3-2 0,-4 2 0 0,0-3-5 15,-2 0 4-15,0 0-5 0,1 0 3 0,-3 0-5 16,3 0 2-16,-3 0-1 0,6 0-2 0,2 0 4 16,-1 0-5-16,1 0 4 0,1 14-1 0,1-14 3 15,0 0 1-15,0 19 1 0,2-19 0 16,-2 17-2-16,1-17 1 0,-2 16 3 0,1-8 0 16,-4-1 0-16,1-2-3 0,0-1 1 0,-4 0 2 15,-1-1 3-15,-2 0 1 0,0-3-7 0,-3 0 1 16,-1 0 4-16,-1 0 1 0,-2 0 10 0,0 0 7 15,-2 0-3-15,-1 0 2 0,-2 0-6 0,-1 0-10 16,0 0-2-16,-4 0-4 0,1 0-3 0,-3 0 2 16,1 0-8-16,-3-10-96 0,0 10-140 0,0 0-188 15,0 0-173-15,0 0-95 0,0 0-111 0,0 0-112 16,0 0-200-16,-19 0 194 0</inkml:trace>
  <inkml:trace contextRef="#ctx0" brushRef="#br3" timeOffset="73414">18584 13296 3244 0,'0'6'5'0,"-9"-3"-3"0,9 0 2 15,0-2 3-15,0-1-9 0,0 0 14 0,0 0 35 16,0 0 41-16,0 1 57 0,0-1 46 0,0 0 1 15,0 0-12-15,0 0-36 0,0 0-45 0,17 0-33 16,-17 0-23-16,11 0-10 0,-11 0 2 0,18 0 2 16,-10 0 0-16,4-14 6 0,-1 14 0 0,3 0 6 15,2 0 12-15,-2 0-10 0,3-9-2 0,3 9-10 16,0 0-18-16,3 0 4 0,2-5-5 16,4 5 6-16,6 0 3 0,2 0 15 0,6 0 22 15,4 0 5-15,1 0 10 0,1-3-1 0,9 3-18 16,-1-2-5-16,5 0-10 0,5-1-23 0,4 0-12 15,2-1-11-15,4-2-1 0,4 2 8 0,1-2 28 16,8-1 21-16,2 0-3 0,5 0-10 0,7-2-22 16,5 0-22-16,5 1-8 0,7 0-6 0,3-2 2 15,5 3-4-15,6 1-1 0,12 0 8 0,5 2-11 16,3 0 4-16,6 2 12 0,5 2 0 0,6 0 28 16,7 0 0-16,-4 0 11 0,-3 0 15 0,-9 0-2 15,-2 0 21-15,-4 0 17 0,-7 0 17 16,-7 0 6-16,-9 0-10 0,-8 0-24 0,-8 0-23 15,-8 0-12-15,-8-15 3 0,-7 15-1 0,-8 0 5 16,-8-11-3-16,-6 11-11 0,-8 0-1 0,-2 0-19 16,-4 0-7-16,-3 0-5 0,-6 0-7 0,-5 0 3 15,-5 0-3-15,-6 0 3 0,-8 0-1 0,-6 0-4 16,-4 0-8-16,-8 0-117 0,-4 0-144 0,-2 0-138 16,-2 0-127-16,0 0-4 0,0 0 42 0,0 0 2 15,-28 0-30-15,28 0-95 0,-40 0-281 0,13 0 138 16</inkml:trace>
  <inkml:trace contextRef="#ctx0" brushRef="#br3" timeOffset="79882">18679 13080 2617 0,'0'7'5'0,"0"-3"0"0,0 0 1 16,0-4 2-16,0 2 5 0,0-2 39 16,0 0 34-16,0 0 43 0,0 0 34 0,0 0 3 15,0 0-6-15,0 0-10 0,0 0-27 0,0 0-24 16,0 0-23-16,17 0-20 0,-17 0-1 0,0-13 2 15,20 13 11-15,-20 0-2 0,9 0-10 0,-9-7-6 16,22 7-11-16,-10 0-6 0,5-7 0 0,0 7-2 16,6-3 1-16,1 0-2 0,7 0 4 0,3 2 7 15,0-2 1-15,6 0 6 0,1-1 3 0,-1 0-1 16,3-1 13-16,4 0 13 0,-2-1 1 0,-2-3-8 16,4 1-9-16,-2-2-14 0,1-1 8 15,1 0 21-15,-2-3-4 0,-2 1-5 0,4-2-13 16,-6-1-4-16,3 0 16 0,-4-1 14 0,0-1-1 15,1-2-15-15,-1 0-23 0,0 0-8 0,1-3 28 16,-4 2 34-16,3-1 8 0,4-2 0 0,-3 0-15 16,0 0-19-16,-1 1-9 0,3-1 14 0,-5 0-16 15,2 0-12-15,0-3-2 0,-2 2-3 0,-1 0 5 16,3 0 9-16,-6-3 5 0,3 2-13 0,-1-1 5 16,-2 0-11-16,0 2-6 0,0-2-13 0,2 1-11 15,-5 1-8-15,-2 1 2 0,-1-2 7 0,3 2-6 16,-1-2 0-16,-2-3-5 0,1 1-5 0,2-2 5 15,2-3 71-15,1-2 19 0,0-1-1 0,-1-1 1 16,1-5-78-16,-3 1-9 0,1 0 6 16,-1 0-7-16,0-1 8 0,-4 1-12 0,4 2-2 15,-5 0 1-15,3 2 1 0,-1 1 1 0,3 1-1 16,-1 1 3-16,1 1-4 0,1 1 2 0,2 0 0 16,1-1-4-16,2 1 3 0,0 0 2 0,2-3 0 15,-4-1 0-15,1-1 0 0,-5-1-4 0,3-3 1 16,-3 0 1-16,-3-4-4 0,0-2 8 0,-2 3-1 15,-1 1 2-15,1-1 1 0,1 3-6 0,-4 1-3 16,2 3 6-16,-5 4 0 0,3 2-3 0,-1-1 5 16,0 4-5-16,1-1-1 0,-1 2 3 0,-2 2-3 15,3 0-3-15,-3 1 6 0,0 0-3 0,4 0 3 16,-4 1 1-16,0 0-4 0,0 1 3 16,-1-1-3-16,2 1 3 0,0 2-3 0,-3-1 3 15,4-1-2-15,-4 1-4 0,1 1 7 0,1-1-3 16,-1 2-1-16,1 0 2 0,-1 0-6 0,-2 0 1 15,3 2 3-15,-3 0-1 0,3 0 0 0,-1 3-1 16,1 0-3-16,-5 1 2 0,2 3 2 0,0 0-1 16,2 3 0-16,-4 0 1 0,3 2-1 0,-6 3-1 15,2-2 3-15,0 3-1 0,-5 1-4 0,7 0-3 16,-5 0 2-16,2 0-1 0,0 20 8 0,1-20 4 16,1 19-6-16,-2-19 2 0,4 24 1 15,0-11 0-15,-2 3 3 0,1-2-4 0,-1 1-2 16,-1-1-1-16,0 2 0 0,0-1 3 0,-1-1-2 15,-1 1-1-15,-1 0 0 0,1 0 0 0,-1 1 2 16,0 0-5-16,0-1 0 0,1 0-6 0,-2 1-6 16,0 0-1-16,1-2-2 0,-1 1 6 0,-1 1 3 15,-1-1 7-15,1 1-2 0,-3-1 7 0,2 0 3 16,0 2-5-16,-1 0 9 0,1 0-7 0,-2 2-3 16,2-1 3-16,0 1-3 0,0 0 1 0,-4 1 4 15,6 1 2-15,-4 0-2 0,0 1-3 0,0 1 0 16,2 3-2-16,-3 1 5 0,2-1 3 0,1 4 0 15,-2 2-4-15,0 2 2 0,-1-1 3 16,0 5-1-16,1-1 6 0,-1 1-5 0,-2 4-1 16,-2-3-2-16,1 2 1 0,4-2 2 0,-3 1-2 15,2-3 3-15,-1 2-4 0,1-3 0 0,3 1-4 16,-4-3 2-16,1 0 4 0,1-3-4 0,0 2 6 16,-1-3-8-16,-2 1-2 0,5-2 1 0,-5 2 1 15,2-1 0-15,-1-2 4 0,-1 2 5 0,1 2-5 16,0 1 6-16,1 1 0 0,-4 0-4 0,6 1-2 15,-3 2 5-15,1 2-5 0,0-2 1 0,1-1 3 16,0 0-5-16,0-1 1 0,0-2 0 0,2-1-1 16,0-1-1-16,0-1 4 0,-1-3-2 0,1 0-5 15,-2-2 4-15,2-1-2 0,0-1 3 0,-2-3 2 16,0-1 2-16,5 0-6 0,-5-2-1 16,2-1-1-16,0-1-1 0,0 1 2 0,-1 0-1 15,3-2 0-15,-3 0 0 0,1-1-1 0,3 2 4 16,-2-3 3-16,1 3-8 0,2-1 5 0,5 1 3 15,0 1-6-15,3 1 9 0,-3 1-5 0,3 0-4 16,4 2 3-16,-1-1 4 0,-1 1-2 0,-1-2 2 16,0 0 3-16,-1-1-9 0,3 0 0 0,0-1 2 15,2-1-2-15,-2 0 2 0,1-1-1 0,2-1-1 16,0 0 1-16,-1 2 1 0,4-2 1 0,-1 0 3 16,2 0-8-16,-1 0 2 0,1-1-1 15,-2 0 0-15,-2-2 7 0,-1-1-1 0,-2-2 1 16,-1-1 21-16,-4 0 13 0,-2-2 4 0,-4-1 0 15,-2-1-22-15,-3-1-12 0,0 0-8 0,-6-1 1 16,2 0 1-16,-3 0-1 0,0 0 3 0,0 0-2 16,0 0-4-16,0 0-52 0,0 0-56 0,0 0-110 15,0 0-169-15,0 0-133 0,0 0-103 0,0 0-81 16,-15 0-89-16,15 0-223 0,-11-18-68 0,11 18 191 16</inkml:trace>
  <inkml:trace contextRef="#ctx0" brushRef="#br4" timeOffset="88974">13596 9916 1278 0,'0'0'51'15,"0"0"30"-15,0-11 30 0,0 11 24 0,0 0-23 16,0-8-7-16,0 8-5 0,0-6-3 0,0 6-18 16,0-2-13-16,0 1-12 0,0 1-8 0,0 0 4 15,0 0 2-15,0 0 1 0,0 0-1 0,0 0 1 16,0 0 0-16,0 0-4 0,0 0 4 0,0 0-1 16,0 0 0-16,0 0 3 0,0 0-2 15,0 0-1-15,0 0 2 0,0 0 3 0,0 0-1 16,0 0-2-16,0 0 1 0,0 0-9 0,0 0 1 15,0 0-7-15,0 0-5 0,0 0 4 0,0 0-1 16,0 0 6-16,0 0 3 0,0 0 1 0,0 0 4 16,0 0-7-16,0 0 0 0,0 0 4 0,0 0-4 15,0 0 5-15,0 0 2 0,0 0 2 0,19 0 0 16,-19 0 1-16,0 0-4 0,0 0 5 0,0 0-2 16,0 0-3-16,0 0-6 0,0 0-11 0,0 0-2 15,0 0-4-15,0 0 1 0,0 0 0 0,0 0-7 16,0 0-4-16,0 0-4 0,0 0-10 0,0 0-2 15,0 0-2-15,0 0-1 0,0 0-5 16,0 0 8-16,0 0-4 0,0 0-1 0,0 0 7 16,0 0-7-16,0 0-2 0,0 0 4 0,0 0-5 15,0 0 8-15,0 0 8 0,0 17 21 0,0-17 35 16,0 14-5-16,0-14-2 0,0 20-18 0,0-7-29 16,-19 1 6-16,19 2 9 0,0-3 9 0,0 1 25 15,0 3 7-15,-12 0-4 0,12-1-6 0,0 1-23 16,-11 0-17-16,11 0 11 0,-6 2 21 0,1-2 12 15,1 0 3-15,-1 0-11 0,2 0-25 16,-2 0-12-16,1 0 3 0,1 0-7 0,-2 0-8 16,2 0 7-16,-2 2 1 0,1-2-1 0,-1 0 9 15,-1 3-13-15,-1-3-8 0,3 2 12 0,-2-1-4 16,-1 2 5-16,1 1 3 0,0-1-12 0,-2 3 0 16,4-3 5-16,-4 2-4 0,2-1-1 0,-4 0 1 15,3 2 0-15,-1-3-4 0,0 1 14 0,0 0-15 16,-1 0 6-16,1-1-2 0,1-1-2 0,-1-1 8 15,0 1-10-15,2 0 9 0,-3 4-5 0,2-2 5 16,-2 2-5-16,3 1-5 0,0 1-4 0,-4 3 8 16,3-3 5-16,-1 3-5 0,0-2 10 0,0 2-9 15,1-2-5-15,0 3 1 0,0-3 2 0,2-1-2 16,-1 1 13-16,0-2-1 0,-1 1-12 16,3-2 8-16,1 0-11 0,-4-1 3 0,4 1 4 15,-1-2-7-15,-1 2 3 0,0-1 5 0,2 0-4 16,-3 0 8-16,3 1 5 0,-2 0-8 0,2 2 14 15,-1 0-4-15,-1 2 12 0,2 0 52 0,-2 0-2 16,-1 2 3-16,1 3-14 0,-1 1-47 0,1 1-6 16,-2 0 0-16,0 0 6 0,3 1-5 0,-2 3 2 15,-2-5-8-15,0 1 4 0,3-1 15 0,-2-1 8 16,1-1 1-16,1-1-4 0,-3 0-10 0,3 0-4 16,2 0-3-16,-1-1 1 0,-1-1 4 15,4 1-7-15,-3 0 4 0,3-1-3 0,-1 0-3 16,-1-1 5-16,2 2 9 0,-2-1 6 0,1 1 19 0,0-2 10 15,1 2-3-15,-2-2-7 0,0 1-18 16,1-1-14-16,1 2-10 0,-2 0 4 0,1 0 11 16,-1-1 16-16,1 0 1 0,-1 0-1 0,0 0-15 15,0-1-11-15,1-3-2 0,-1-3-6 0,2-2 4 16,-2-1-5-16,1-3 0 0,1-2 1 0,-1-1-6 16,1-2 0-16,-1 0 2 0,2-3-1 0,-2-1 2 15,1-2 1-15,1 1-3 0,-2-3 3 0,2 0 2 16,-1-2-4-16,1 0 5 0,0 0 0 0,0 0-2 15,0 0-18-15,0 0-66 0,0 0-111 0,0 0-202 16,0 0-202-16,0 0-102 0,0-19-97 16,0 19-24-16,17-20-161 0,-17 4-83 0,17-1 206 15</inkml:trace>
  <inkml:trace contextRef="#ctx0" brushRef="#br4" timeOffset="90125.99">13948 9973 3169 0,'0'0'35'15,"0"0"12"-15,0 0 30 0,0 0 37 0,0 0 11 16,0 0 34-16,0 0 13 0,0 0 2 16,0 0-21-16,0 0-21 0,0 0-26 0,0 0-28 15,0 0-25-15,0 0-23 0,0 0-17 0,0 0-17 16,0 0 4-16,0 0 2 0,0 0 7 0,0 19 21 15,0-19-3-15,0 22-4 0,0-9-2 0,0 3-19 16,0-1-2-16,0 3 5 0,0-2-9 0,0-1 1 16,0 0 0-16,0-1-5 0,0 0 10 0,0-4 1 15,0 0-4-15,0-2 3 0,0-2-9 0,0-1-1 16,0-1-1-16,-12-3 4 0,12-1-6 0,0 0 9 16,0 0-7-16,0 0-13 0,0 0-7 15,0-20-2-15,0 20 8 0,0-22 9 0,0 9 12 16,0-4-1-16,0 1 1 0,0-1 2 0,0 1-1 0,0 0-1 15,0 0 8-15,0 2-1 0,0 0 4 16,0 2 2-16,17 1 3 0,-17 0 6 0,0 3 0 16,11 1 1-16,-11 2-16 0,0 2-10 0,9 0-2 15,-9 2-3-15,0 1 0 0,0 0-2 0,0 0-3 16,5 0 7-16,-5 0-1 0,3 15 9 0,0-15 1 16,0 21-7-16,0-10-8 0,2 2-14 0,0 2-8 15,-2 1-14-15,0-2 4 0,1-2 0 0,-4 1-12 16,2-3-11-16,-2 0-9 0,0-3 0 0,0 0 10 15,0-3 21-15,0 0 23 0,0-2 12 0,0-2 14 16,0 0 8-16,0 0-4 0,0 0 2 16,0 0-1-16,0 0-8 0,0-22 2 0,0 22 2 0,0-23 16 15,0 9 23-15,0-2 11 0,0-1 7 16,0 0-1-16,0 0-6 0,0-1 4 0,19 2 6 16,-19-1-16-16,18 2 6 0,-18-1-6 0,17 4 4 15,-17 0 3-15,19 3-16 0,-13 2-16 0,0 3-20 16,0 0-5-16,-1 2-9 0,-2 2-1 0,-1 0 1 15,1 0 6-15,0 0 6 0,0 22 3 0,2-22-6 16,-1 31-31-16,1-10-21 0,1 3-27 0,-3 6-28 16,0 0-26-16,-1 1-27 0,-2-2-35 0,0 3-33 15,0-2-32-15,0-1-44 0,0-1-66 16,-25-1-126-16,25-5-233 0,0-2 94 0</inkml:trace>
  <inkml:trace contextRef="#ctx0" brushRef="#br4" timeOffset="92262">14328 10125 2682 0,'0'0'37'0,"0"0"25"0,0-15 29 0,0 15 40 16,0 0 5-16,0 0 21 0,0 0 22 16,0 0 0-16,0 0-10 0,0 0-15 0,0 0-32 0,0 0-22 15,0 0-16-15,0 0-29 0,0 0-14 16,0 0-15-16,0 0-18 0,0-6 2 0,0 6-5 16,0 0 0-16,0 0 5 0,0 0-6 0,0 0 1 15,0 0 0-15,0 0-8 0,0 0 2 0,0 0-4 16,0 0-5-16,0 0 5 0,22-16 3 0,-22 16 0 15,19 0 3-15,-19-20-1 0,18 20-3 0,-18-14 6 16,16 14-3-16,-16-15 3 0,12 15-2 0,-7-15-8 16,-5 7 1-16,4-2 1 0,-2 0 2 0,-2-1 5 15,0 1 0-15,0-2 1 0,0 1-2 16,0-2-2-16,-23 2 2 0,23 2 1 0,-22 1-2 16,8 2 5-16,-1 2-10 0,-3 4 1 0,0 0-1 15,-1 0-5-15,1 0 11 0,-1 25-3 0,0-25 2 16,2 26-1-16,3-11-2 0,0 1-2 0,4 1 6 15,2 1-3-15,0-1-6 0,3 0 6 0,4 1-1 16,-1-1 2-16,2 1-1 0,0-1-3 0,0 0-29 16,0-3-27-16,25 2-36 0,-25-1-50 0,23-1-32 15,-9-1-31-15,0-3-31 0,3 2-28 0,0-3-26 16,2 0-49-16,1-4-100 0,0 0-207 0,1-2 62 16,0-3 110-16</inkml:trace>
  <inkml:trace contextRef="#ctx0" brushRef="#br4" timeOffset="93086">14717 10002 1089 0,'0'0'8'16,"0"-1"49"-16,0 1 49 0,0-1 24 0,0 1 32 15,0 0-21-15,0 0-15 0,0 0-4 0,0 0-16 16,0 0-8-16,0 0-18 0,0 0-6 0,0 0-12 16,0 0-8-16,0 0-9 0,0 0-6 0,0 0-6 15,0 0 50-15,0 0 13 0,0 0-4 0,0 0 3 16,0 0-41-16,0 0-5 0,0 15 15 0,0-15 8 16,0 0-4-16,-15 10-2 0,15-10-12 15,-13 0-8-15,13 8-13 0,-23-8-11 0,12 0-6 0,-3 5-6 16,0-5-4-16,-1 0-6 0,-1 0 0 15,3 0-4-15,2 0 0 0,-2 0 2 0,2 0-2 16,4 0 2-16,-3 0 0 0,4 0-2 0,1 0 0 16,1 16-4-16,-1-16 5 0,2 0-1 0,0 15 2 15,3-15-2-15,-2 14-1 0,2-7 3 0,0 2-1 16,0-2 5-16,0 1-2 0,17 1 3 0,-17 0 1 16,16-1-6-16,-16-2 4 0,20 1-4 0,-20-3 0 15,23 0 10-15,-12-2-6 0,0-1 0 0,2-1 2 16,-4 0-4-16,2 0 8 0,-2 0 17 0,0 0 34 15,-1 0 2-15,1-16 13 0,1 16-9 0,-6 0-21 16,4-21 19-16,-2 21-4 0,-1-18 0 16,0 8 8-16,-2 0-3 0,0 0 11 0,-2 1 12 15,1 0-1-15,-2 3-8 0,0 0-23 0,0 2-21 16,0 4-22-16,0-2-15 0,0 0-7 0,0 2-1 16,0 0-3-16,0 0-4 0,0 0 11 0,0 0 2 15,0 16 4-15,0-16 7 0,0 22-7 0,0-5-34 16,0 1-35-16,0 4-36 0,0 2-40 0,0 0-31 15,0 2-35-15,0-3-46 0,0 0-45 0,0-1-46 16,0-1-73-16,0-3-177 0,0-3-59 0,0-3 110 16</inkml:trace>
  <inkml:trace contextRef="#ctx0" brushRef="#br4" timeOffset="93482">14787 10221 3192 0,'8'-11'41'0,"-2"1"68"0,0-1 62 0,2 3 55 15,-2 0-3-15,-1 2-33 0,-2 1-41 0,-1 1-39 16,-1 3-33-16,-1 1-32 0,0-1-25 0,0 1-15 16,0 0-11-16,0 0-6 0,0 0 3 0,0 0 0 15,0 0 0-15,0 18 2 0,-15-18 3 0,15 23 5 16,0-9-1-16,-16 2 8 0,16 2-6 0,0-1-8 16,-11 2 2-16,11-1-2 0,-6-1 6 0,6-2-1 15,0 0 1-15,-5-2 1 0,5-3-1 16,0-2 7-16,0-3 2 0,0-1 1 0,0-2 4 15,0-2 0-15,0 0-6 0,0 0-4 0,0 0-3 16,0-20-2-16,0 20 0 0,0-24 3 0,22 6-2 16,-22-2-5-16,16-2 1 0,-16-3 6 0,12-1-8 15,-12-2 8-15,16 0 1 0,-16-2-10 0,17 1 9 16,-10-1-1-16,3 3 4 0,-1 1-1 0,-1 2-1 16,1 3 1-16,0 3-12 0,-1 4 3 0,3 3 1 15,-2 2-9-15,2 3 5 0,-2 5-5 0,4 1 1 16,-1 0 2-16,4 18 4 0,-1-2 4 0,2 5 3 15,2 7-6-15,-1 5 0 0,3 5 1 16,-4 3-43-16,-2 4-17 0,-1 1-53 0,-3-1-61 16,-3 2-48-16,-5-1-79 0,-3-2-82 0,0-3-130 15,0 0-334-15,-23-5 104 0</inkml:trace>
  <inkml:trace contextRef="#ctx0" brushRef="#br4" timeOffset="96754">4122 13825 3800 0,'0'0'23'0,"7"-5"2"16,-7 1-1-16,1 1 14 0,2-2 8 0,-1 3 32 15,-2 0 29-15,1 2 1 0,-1 0-25 16,0 0-36-16,0 0-28 0,0 0-9 0,0 0 38 0,0 0 20 16,0 19 25-16,-17-19 17 0,17 27-31 0,0-8-2 15,-18 4 5-15,18 3 15 0,-16 1 2 16,7 1-9-16,0 0-26 0,1-1-35 0,0 0-9 16,0-2-15-16,-3-2 1 0,5-3-2 0,0-3-7 15,0-2 16-15,1-4-4 0,1-2 18 0,0-4 14 16,3-2 50-16,-1-1 96 0,2-2-25 0,0 0-6 15,0 0-66-15,0-20-90 0,0 20-17 0,0-31-9 16,0 9-3-16,0-4-8 0,0-2 20 0,0-4-1 16,17 0 9-16,-17-2-1 0,0 0 1 0,17 2 3 15,-17 0 4-15,14 1-3 0,-4 2-5 16,-1 0-3-16,2 2-8 0,0 1 11 0,1 3-4 16,2 1 7-16,2 4 7 0,-1 1-7 0,2 1-1 15,2 4-4-15,-1 0-5 0,2 4 1 0,-1 4 0 16,0 1-2-16,-1 3-3 0,1 0-1 0,-2 0 9 15,0 0 5-15,-1 25-4 0,-3-25-3 0,-2 27-40 16,0-11-59-16,-3 3-14 0,-3 0-27 0,-4 2-5 16,-1 0 16-16,0 1-32 0,0-1-17 0,-20 0-24 15,20-1-50-15,-26-3-60 0,7 0-73 0,2-2-93 16,-3 0-156-16,1-4-146 0,-1-3 126 0</inkml:trace>
  <inkml:trace contextRef="#ctx0" brushRef="#br4" timeOffset="97369.99">4518 13902 2904 0,'0'0'57'0,"0"0"22"16,0 0 39-16,0 0 43 0,0 0-13 0,0 0 14 15,0 0-12-15,0 0-18 0,0 0-30 0,0 0-25 16,0 0-18-16,0 0-15 0,0 0-9 0,0 0-8 16,12 17-4-16,-12-17-12 0,0 0-4 15,11 0 5-15,-11 15-7 0,9-15 7 0,-9 11 3 16,10-11 4-16,-10 16 13 0,7-8-4 0,-4 1-3 15,1 1-11-15,-4 0-8 0,1 1-6 0,-1-1 3 16,0 1 0-16,0-2-2 0,0 0 3 0,0-1 2 16,-17 1-4-16,17-3 1 0,0 0 1 0,-22-1 0 15,22-2-7-15,-20 0-23 0,9-2-27 0,-3-1-29 16,2 0-15-16,-2 0 6 0,-2 0 11 0,3-17 22 16,-1 17 22-16,3-17 18 0,1 17 14 0,3-18 3 15,2 18 4-15,3-17 2 0,2 17 0 16,0-15 0-16,0 7 2 0,21 8-1 0,-21-13 7 15,24 6-9-15,-7 2 3 0,2 0-7 0,1 1-2 16,3-1 5-16,-1 4-8 0,0 1 5 0,-3-2-17 16,-2 2-42-16,-3 0-53 0,-4 0-82 0,-2 0-82 15,-2 0-58-15,-6 0-72 0,5 0-111 0,-5 0-192 16,0 0 101-16</inkml:trace>
  <inkml:trace contextRef="#ctx0" brushRef="#br4" timeOffset="97758">4797 13888 3654 0,'11'0'7'0,"-4"0"11"15,1 0 59-15,-3 0 57 0,3 0 24 16,-4 0 18-16,-2 0-41 0,-1 0-54 0,-1 0-30 16,0 0-31-16,0 0-15 0,0 0-10 0,0 0 1 15,0 0 1-15,-18 0-2 0,18 0 7 0,-19 0 0 16,5 0 1-16,-1 20 1 0,-4-20 1 0,0 20-4 15,-1-8-1-15,0-2-1 0,3 1-3 0,3-1 1 16,2 0 1-16,2-1-1 0,4 0-1 0,0-3 2 16,4 0-1-16,2-1 3 0,0-1 1 0,0-2 0 15,0 2 5-15,0-1 29 0,0 0 16 0,21 2 12 16,-21 0 13-16,20 0-4 0,-20 0 10 16,26 1 15-16,-12-1 12 0,-2-1 4 0,-12 0 0 15,19-2-16-15,-19 0-29 0,11-1-27 0,-11 0-31 16,0 0-14-16,5 0-6 0,-5-1-7 0,0 0 6 15,0 2 8-15,0 0 6 0,0 1 11 0,0 2-4 16,-22 0-8-16,22 2-2 0,-20 1-8 0,20 1-72 16,-25 0-43-16,12-1-62 0,3 0-73 0,-1 0 12 15,0-2-42-15,2 0-38 0,-2-2-32 0,1-1-39 16,3-1-49-16,-4-2-91 0,3 0-223 0,0 0 105 16</inkml:trace>
  <inkml:trace contextRef="#ctx0" brushRef="#br4" timeOffset="97985.99">4839 13974 3652 0,'15'-6'16'0,"-1"0"48"16,-3 1 59-16,-5 2 62 0,3-4 21 0,-5 3-15 15,-3 1-45-15,2 3-49 0,-3-2-40 0,0 2-32 16,0 0-21-16,0 0-12 0,0 0-9 0,0 0 2 16,0 0 11-16,0 0-2 0,-15 0 11 0,15 25-2 15,0-25-5-15,0 24 5 0,-13-11-1 0,13 3 3 16,0 1 4-16,-11-1-10 0,11 3 4 0,-6-2-3 15,6 1 0-15,-4 0-5 0,2-2-45 0,0-1-43 16,2-2-63-16,0-2-71 0,0-4-38 16,0 1-36-16,0-5-6 0,0 0-32 0,0-3-102 0,0 0-311 15,0 0 26-15,0-25 113 0</inkml:trace>
  <inkml:trace contextRef="#ctx0" brushRef="#br4" timeOffset="98103">4977 13787 3155 0,'10'-15'7'0,"0"0"2"15,-1 2 9-15,0 4 8 0,1-1-10 0,-4 3 1 16,0 1-47-16,0 3-81 0,-4 2-76 0,1 1-103 16,-2 0-126-16,3 0-283 0,-1 0 73 0,3 17 103 15</inkml:trace>
  <inkml:trace contextRef="#ctx0" brushRef="#br4" timeOffset="98318">5160 13780 3794 0,'10'0'14'16,"0"0"23"-16,-3 0 66 0,0 0 66 0,2 0 36 16,-4-15 17-16,-4 15-33 0,2 0-53 0,-3 0-52 15,0 0-43-15,0 0-37 0,0 0-20 0,0 0 8 16,0 0-2-16,0 0 6 0,0 19 12 0,-18-19-8 16,18 30 8-16,0-10-2 0,-17 5-12 15,17 3-49-15,-17 2-56 0,17 2-57 0,-14-1-57 16,6 1-31-16,-3 2-47 0,2 0-52 0,-1-2-68 15,-2 1-93-15,1-3-288 0,2-8 81 0,-4 0 130 16</inkml:trace>
  <inkml:trace contextRef="#ctx0" brushRef="#br4" timeOffset="98650">4876 14051 3547 0,'0'0'57'0,"0"-10"26"0,0 10 65 0,0-6 65 15,0 6-10-15,22-6-1 0,-22 3-49 0,0 2-62 16,18 0-43-16,-18-1-24 0,13 2-17 0,-13 0-2 15,13-1-3-15,-13 1-4 0,16 0 4 16,-5 0-2-16,0 0 0 0,3 0 3 0,0-1-3 16,3 0 6-16,0 0-5 0,0-2-3 0,3-1 4 0,-1 1-6 15,-1-1 6-15,1-1 3 0,-2 0-2 16,1-1-2-16,-2 1 8 0,-1-1 70 0,-1 3 40 16,-3-2 66-16,-2 2 34 0,-1-1-30 0,-2 2-13 15,-1 0-54-15,-2 1-47 0,-1 1-36 0,-2-2-39 16,1 2-9-16,-1 0-16 0,0 0-4 0,0 0-4 15,0 0 3-15,0 0 23 0,0 0 3 0,0 0 15 16,0 22-4-16,-15-22 1 0,15 22-8 0,0-7 15 16,-19 1 4-16,19 3-7 0,-14-1 3 0,14 0-14 15,-15 2 1-15,7 0-24 0,2-1-122 16,-2 0-88-16,2 0-84 0,0-2-66 0,-1-1 11 16,3-4-68-16,-1-2-61 0,2-1-78 0,-2-2-398 15,4-7 155-15</inkml:trace>
  <inkml:trace contextRef="#ctx0" brushRef="#br4" timeOffset="98790">5339 13783 3847 0,'14'-9'0'0,"-1"1"-2"0,-4-1 14 16,0 2 11-16,2-1 0 0,-6 2-1 0,-2 2-25 16,0 2-72-16,-3 1-80 0,0 1-101 15,0 0-95-15,0 0-72 0,0 0-241 0,0 0-62 16,0 19 106-16</inkml:trace>
  <inkml:trace contextRef="#ctx0" brushRef="#br4" timeOffset="99118">5408 13936 3670 0,'0'1'18'16,"20"-1"19"-16,-20 0 54 0,14 0 48 0,-14 0 12 15,9 0 2-15,-9 0-42 0,0 0-43 0,0 0-31 16,0 0-21-16,0 0-16 0,0 0-10 0,0 0-1 15,0 0 3-15,0 0 4 0,0 0 8 0,0 16 1 16,0-16-3-16,0 24-1 0,0-9-2 16,-11 2 2-16,11 2-3 0,0-2 1 0,0 2 3 15,-8 0-5-15,8-2 5 0,-4 0 0 0,4-1-5 16,-2-2 9-16,2-3 0 0,0-3-4 0,0 0 10 16,0-3 7-16,0-2 79 0,0-2 25 0,0-1-1 15,0 0-9-15,17 0-81 0,-17 0-18 0,20-24 7 16,-6 24 15-16,0-19 2 0,5 5 0 0,-4 0-20 15,2 1-19-15,-1-2-4 0,-1 2 1 0,-2 0 1 16,1 0-7-16,-3 3-54 0,-4 1-46 0,1 1-53 16,-3 2-57-16,-1 2-40 0,0 1-81 0,-1 0-89 15,-3 2-104-15,0 1-95 0,0 0-211 0,0 0 146 16</inkml:trace>
  <inkml:trace contextRef="#ctx0" brushRef="#br4" timeOffset="99707">5586 14202 3571 0,'22'0'41'0,"-22"0"51"0,24 0 74 16,-24 0 71-16,24-19 7 0,-24 19-9 0,14 0-32 15,-14-13-41-15,10 13-22 0,-10 0-24 0,7 0-31 16,-7 0-28-16,3-10-28 0,-3 10-15 0,0 0-20 16,0 0 6-16,3 0-5 0,-3 0-8 0,0 0 8 15,0 0-9-15,0 0 1 0,0 0-16 16,0 0-27-16,0 0-14 0,0 0-4 0,0 0 12 15,0 0 27-15,0 0 19 0,0 0 9 0,0 0 10 16,0 0-8-16,0 0-4 0,0 0-5 0,0 0-6 16,0 0 8-16,0-17 1 0,0 17 2 0,0-15 6 15,17 15-7-15,-17-16-15 0,0 7-8 0,0 1-5 16,12-1 6-16,-12 2 8 0,0 1-2 0,0 0-2 16,0 3-8-16,0-2 7 0,0 4 5 0,0-1 8 15,0 2 8-15,-24 0-1 0,24 0 6 0,-19 0-5 16,19 0 4-16,-19 19-1 0,19-19-1 0,-12 16 4 15,12-16-1-15,-14 20 3 0,14-9 0 0,-12 1-1 16,5 2-2-16,3 0 7 0,-3-1-1 16,4 1-2-16,3 1 4 0,-1-2-6 0,1 0 3 15,0 0 3-15,0-3 5 0,0 0-4 0,22-4 4 16,-22-2-2-16,26-3-4 0,-8-1 2 0,3 0-8 16,3 0 5-16,3-18-2 0,1 18-4 0,3-23 0 15,-2 9-1-15,1-2 4 0,-2-1 12 0,-4-3 17 16,1-1 10-16,-5-1 11 0,0-2-5 0,-1-2 6 15,-2-2 15-15,-1-2 6 0,-4-2 28 0,0-1-7 16,-1-3 19-16,0 0 12 0,-3 1 0 0,0 0 21 16,-1 2-5-16,0 2-3 0,-3 3-7 0,-1 5-11 15,0 4-45-15,1 5-29 0,-3 3-35 16,1 3-31-16,-2 5-6 0,1 2-13 0,-1 1 16 16,0 0 11-16,0 0 12 0,0 31 11 0,0-12-8 15,-18 5 3-15,18 4 0 0,0 6 4 0,-24 4 0 16,24 2-12-16,-20 2-62 0,20-1-41 0,-20 2-39 15,9 0-57-15,0 0-10 0,-1-2-23 0,1 1-28 16,0-2-1-16,2-2-6 0,0-2-23 0</inkml:trace>
  <inkml:trace contextRef="#ctx0" brushRef="#br4" timeOffset="100334">6079 14028 3469 0,'20'-23'5'0,"0"2"64"15,-1 0 63-15,-4 2 72 0,4-1 37 0,-4 3-36 16,-1 1-36-16,-6 4-59 0,0 3-38 0,-5 3-31 16,0 1-25-16,-1 2-19 0,-1 1-9 0,-1 0 2 15,0 2-4-15,0 0 4 0,0 0 3 0,0 0 4 16,0 0 1-16,0 16-3 0,-17-16 3 0,17 17-5 16,0-17-3-16,-14 21 2 0,14-10-6 0,0 0 5 15,-12-1-1-15,12-1 0 0,0-1 3 0,0-1-3 16,-5-2 2-16,5-5 5 0,0 7 5 0,0-7 2 15,0 1 4-15,0-1 2 0,0 0-3 16,17 0-3-16,-17 0-2 0,22 0-1 0,-7 0-1 16,2-20 1-16,2 20 4 0,1-17-2 0,2 17 1 0,-2-23 13 15,-3 10 7-15,2-2 24 0,-4 2 34 16,-1-3-9-16,-1 1 1 0,-3 1-16 0,0 1-27 16,-4-1 11-16,0 2 8 0,-3 2-2 0,-1 3 2 15,1 0-24-15,-2 1-15 0,-1 3-11 0,0 1-11 16,0 1 7-16,0 1-10 0,0 0 0 0,0 0-4 15,0 0-6-15,0 0 10 0,0 0 1 0,0 0 4 16,0 0 3-16,0 19-2 0,0-19-4 0,0 12 6 16,0-12 3-16,0 12-6 0,0-12 6 0,-14 9 4 15,14-9-1-15,0 0 6 0,0 6 1 0,0-6 0 16,0 0 4-16,0 0-4 0,0 0 8 0,0 0-4 16,0 0 25-16,0 0 53 0,0 0 30 15,0 0 29-15,0 0 8 0,0 0-18 0,0 0-20 16,0 0-6-16,0 0-17 0,0 0-27 0,0 0-5 15,0 0-25-15,0-10-18 0,0 10-8 0,0 0-14 16,0 0-8-16,0 0-3 0,0 0-10 0,0 0-9 16,0 0 4-16,0 0-11 0,0 0 10 0,0 0 17 15,0 0-3-15,0 23 19 0,0-10 4 0,-17 2-4 16,17 4 7-16,-21 4-5 0,5 2 2 0,-2 2-8 16,-1 0 4-16,0 1 0 0,-2 1-7 15,-3-2 2-15,1 1-49 0,1-1-73 0,-2 0-73 0,0-2-70 16,1-1-36-16,0-3 8 0,-2-2 3 15,3-4-19-15,-1-3-26 0,3-4-61 0,-2-1-50 16,2-5-65-16,2-2-287 0,5 0 58 0,2-20 124 16</inkml:trace>
  <inkml:trace contextRef="#ctx0" brushRef="#br4" timeOffset="101162">6893 13560 3527 0,'4'-2'66'0,"0"-1"72"15,2 3 83-15,-2-2 77 0,3-2 19 0,-3 3 14 16,-1-3 17-16,2 3-3 0,-2-1-19 0,0 2-47 16,-3-1-78-16,2 1-63 0,-2 0-63 0,1-1-43 15,-1 0-26-15,0 1-16 0,0 0-13 0,0 0 2 16,0 0 4-16,0 0 10 0,-15 0 5 0,15 17 5 15,-20-17-5-15,7 20 0 0,-2-6 0 16,-2 2-5-16,0 1-20 0,1 0-22 0,1 1 0 16,1 0-5-16,1 1 24 0,6-1 17 0,2-1 11 15,2 1 7-15,3-2-1 0,0 1 7 0,0-2-3 16,0 0 0-16,31-1 8 0,-31 0 6 0,32-2 31 16,-13 1 28-16,3-2 26 0,-1-2 25 0,3 2 7 15,-4-3 8-15,1-2 2 0,-2 0-7 0,-3-2-12 16,-4 0-19-16,-3-2-21 0,-1 0-25 0,-3-1-26 15,-2 0-19-15,-3-1-17 0,0 2-8 0,0-2-6 16,0 0 11-16,0 3 0 0,0 0 8 0,-25 2 4 16,25 1-7-16,-26 2 1 0,9 1-2 0,-4 1-1 15,0 3-15-15,-1-2-58 0,-3 2-65 0,0 0-72 16,1 0-86-16,-1 1-81 0,0-1-96 0,2-2-75 16,1 0-18-16,2-2 2 0,3-3 0 15,3-3-16-15,0 0-115 0,3-3-261 0,3 0 158 16</inkml:trace>
  <inkml:trace contextRef="#ctx0" brushRef="#br4" timeOffset="101446">7262 13724 2234 0,'17'-16'41'0,"0"-1"32"0,-3 1 60 0,-2 3 72 15,2-4 34-15,-3 3 33 0,0 0 26 0,-3 2-3 16,-2 2-14-16,-1 2-3 0,-2 2-38 15,-2 0-20-15,2 2-31 0,-3 1-34 0,0 1-31 16,2 1-33-16,-2 0-20 0,0 1-23 0,0 0-16 16,0 0-27-16,0 0-17 0,0 0 0 0,0 0 1 15,0 0 11-15,0 17 11 0,0-17-1 0,-17 24-3 16,17-5 0-16,-14 1-4 0,14 7-5 0,-23 1 8 16,23 3 0-16,-22 3 4 0,11 2 2 0,-1 1-3 15,1 0-93-15,-2-1-70 0,2 1-76 0,-1-3-74 16,3-3 2-16,-2-1-46 0,0-5-47 0,0-2-50 15,0-5-60-15,2-2-100 0,3-7-165 16,1-4 124-16</inkml:trace>
  <inkml:trace contextRef="#ctx0" brushRef="#br4" timeOffset="101794">7485 13799 3580 0,'22'-16'37'0,"-4"-1"56"15,1 3 76-15,-5 1 64 0,1 0 24 0,-2 2-11 16,-4 3-38-16,-3 0-46 0,-1 4-54 0,-2 1-50 15,-3 2-39-15,2 0-19 0,-2 1-14 0,0 0 0 16,0 0 2-16,0 0-5 0,0 0 8 0,0 0 5 16,-17 0 4-16,17 23 2 0,-21-23-2 0,21 22-25 15,-26-9-28-15,12 1-22 0,-5-1-16 16,2 2 9-16,-3-2 7 0,2 0 9 0,-1-2 8 16,2-1 4-16,2-1 16 0,1-3 13 0,1 0 16 15,5-2 9-15,2-1 6 0,3-2 9 0,2 1 15 16,1-2 31-16,0 0 8 0,0 0-7 0,0 0-20 15,0 0-27-15,26 0-14 0,-26 0 23 0,22 0 8 16,-22 0 10-16,23 0 5 0,-9 0-28 0,0 0-7 16,-3 0-13-16,-2 0-10 0,2 15 9 0,-3-15-3 15,-1 16 4-15,1-4 0 0,-2 1 2 0,-3 1 0 16,0 3-24-16,-1 1-35 0,-2-1-49 0,0 1-57 16,0-1-57-16,0-1-58 0,-20-2-61 15,20 0-52-15,-17-1-32 0,17-4-60 0,-22-1-270 16,22-6 82-16,-17 0 111 0</inkml:trace>
  <inkml:trace contextRef="#ctx0" brushRef="#br4" timeOffset="102169.99">7556 13941 3113 0,'19'0'57'0,"0"-5"22"16,-4 3 64-16,-1-2 69 0,-3 1-4 0,0 0 17 16,-5 0-38-16,0 1-51 0,-4 2-41 0,-2 0-37 15,0 0-25-15,0 0-17 0,0 0-10 0,0 0-4 16,0 0-4-16,0 0-4 0,0 0-4 0,0 0 3 15,0 0 5-15,0 0-2 0,0 0 8 0,0 0-3 16,0 0-2-16,0 0 5 0,0 0-3 16,1 0 3-16,1 0 1 0,1 0 1 0,0 0-2 0,3 0 2 15,0 0-3-15,4 0-3 0,-3-19 2 16,3 19-4-16,-3-18 3 0,3 7-3 0,-4-1 5 16,0-1-4-16,-1 0-2 0,-2-1 5 0,0-1-4 15,0 1 3-15,-1 0-4 0,-2 2-1 0,0 0-7 16,0 2 4-16,0 0-5 0,-19 3-6 0,19 1 1 15,-20 3-2-15,20 3 9 0,-25 0 7 0,11 0 3 16,-1 0-1-16,-2 26-7 0,1-26 5 0,-1 31-5 16,2-13 3-16,-1 2 4 0,1 2-3 0,1 2-3 15,3-2-25-15,3 3-16 0,0-3-24 0,2 2-25 16,1-4-9-16,5 1-24 0,0-3-29 0,0-2-17 16,0 0-25-16,0-5-20 0,25-1-20 15,-25-3-27-15,31-2-32 0,-14-4-72 0,3-1-117 16,2 0-72-16,3-17 89 0</inkml:trace>
  <inkml:trace contextRef="#ctx0" brushRef="#br4" timeOffset="102629.99">7811 13915 2228 0,'9'-17'56'16,"-3"1"30"-16,0 0 62 0,-3-1 60 0,2 1 1 15,-2 0 13-15,0 1-19 0,2 3-23 0,-4 2-22 16,1 2-25-16,-2 2-29 0,2 2-40 0,-2 1-38 16,0 1-24-16,0 2-21 0,0 0 0 15,0 0 6-15,0 0 8 0,0 0 7 0,0 19 1 16,0-19-2-16,-17 24 2 0,17-8-1 0,0 1-5 15,-18 2 4-15,18 0-1 0,-12 1-3 0,12-1 6 16,-8-2-7-16,8 0-2 0,0-3-5 0,-6-2-5 16,6-2 4-16,0-2 4 0,0-4 6 0,0-2 12 15,0-1-4-15,0-1-1 0,19 0 0 0,-19 0-3 16,0 0 4-16,25-20 1 0,-25 20 9 0,21-13 7 16,-21 13 6-16,20-15 13 0,-20 15 21 0,19-16 8 15,-19 16 11-15,12-14 2 0,-5 6-4 0,-7 8-6 16,7-10-12-16,-7 10-22 0,3-5-29 0,-1 5-14 15,-2 0-12-15,0 0-1 0,0 0-1 16,0 0 5-16,0 0 7 0,0 0 1 0,0 23 3 16,0-23 2-16,-20 26 1 0,20-9 0 0,0 3 2 0,-20 1-4 15,20-1-15-15,-11 1-13 0,11-2-4 16,-9-1-8-16,9-2 13 0,-8-4 13 0,8-1-2 16,0-3 18-16,0-2 1 0,0-3 1 0,0-2 3 15,0-1-1-15,0 0-4 0,23 0 3 0,-23 0-3 16,25-19-6-16,-8 19 7 0,-2-18-1 0,2 18 4 15,2-25-1-15,0 10 1 0,-4-2-4 0,4 0-1 16,-1-3 1-16,-1 0-5 0,2-1 5 0,-2 0-1 16,0-1-2-16,-1 1-2 0,-2-1-45 0,-2 3-39 15,-1 1-74-15,0 2-90 0,-4 4-91 16,-3 3-134-16,-3 2-192 0,2 3-192 0,-3 2 135 16</inkml:trace>
  <inkml:trace contextRef="#ctx0" brushRef="#br4" timeOffset="109018.01">19353 13570 3330 0,'3'0'47'16,"0"0"17"-16,-3 0 25 0,0 0 37 0,3 0-23 15,-3 0 10-15,0 0 19 0,0 0 11 0,0 0 20 16,0 0 8-16,0 0-8 0,-20 0-32 16,20 17-31-16,-17-17 1 0,17 18-25 0,-26-5-9 15,13 1-16-15,2 0-32 0,-3 2-9 0,-1 1-4 16,4 2 1-16,-3 1-7 0,0-1 7 0,2 0-7 15,-2 0 3-15,1 0 2 0,3-1-7 0,-1-3 6 16,-3-2-1-16,8-3 1 0,-4-1 11 0,4-4 0 16,1-3 15-16,2 0 3 0,3-2-15 0,0 0-5 15,0-24-16-15,0 9-8 0,20-7 7 0,-20-2-1 16,24-6 7-16,-24-4-5 0,23 0 4 0,-6-1 2 16,0 0 43-16,0 5 33 0,-3 4 46 15,3-2 41-15,0 5-10 0,0 4 6 0,-1 1-30 16,-2 4-30-16,0 5-32 0,-5-2-24 0,-1 3-21 15,-2 3-14-15,0 2-16 0,-3 1-9 0,-3 2-22 16,0 0 7-16,0 0 13 0,0 0 4 0,0 18 27 16,0-18-7-16,0 30-1 0,0-7 0 0,0 4-11 15,0 6 1-15,-17 4-5 0,17 0 4 0,0 1 6 16,0 2 1-16,0 0 3 0,-9-2-28 0,9-2-20 16,0-4-23-16,0-4 2 0,0-5 26 0,0-4 26 15,0-5 35-15,0-5 1 0,17-3-3 0,-17-6-11 16,17 0-9-16,-17 0 0 0,20-17 2 0,-6 17 2 15,2-29-1-15,-2 11-6 0,3-4 1 0,-3-1-1 16,1-2-1-16,-1-2-1 0,0 0 0 16,-2 0 0-16,2 0-9 0,0 1-68 0,-4 1-82 15,3 2-81-15,-2 2-74 0,-1 1-22 0,1 4-5 16,-2 1-20-16,2 3-42 0,-5 3-38 0,0 1-80 16,-4 3-189-16,4 4-109 0,-3 0 131 0</inkml:trace>
  <inkml:trace contextRef="#ctx0" brushRef="#br4" timeOffset="109485.99">19554 13847 3967 0,'21'2'21'0,"-21"-2"43"0,23 0 58 0,-23 0 43 16,20 0 20-16,-20 0-17 0,14 0-23 15,-14 0-7-15,8 0-20 0,-8 0-7 0,0-15-27 16,9 15-35-16,-9 0-19 0,0 0-23 0,0 0-10 15,0 0-1-15,0 0-7 0,0 0 4 0,0 0 3 16,0 0-4-16,3 0 5 0,-3 0-4 0,0 0-19 16,0 0-13-16,0 0-5 0,0 0-6 0,0 0 15 15,3 0 13-15,-1 0 5 0,1 0 13 0,3 0 3 16,-3 0 6-16,3 0 1 0,2 0-4 0,-5 0 0 16,0 0 1-16,4-11-4 0,-6 11-3 0,2 0 0 15,-3-13-11-15,3 13-3 0,-3-10-2 16,0 10-4-16,0-10 1 0,0 5 5 0,0 0 3 15,-20 1 1-15,20 1 6 0,-23 0 1 0,9 3-1 16,-3 0 4-16,0 0 4 0,0 0-8 0,0 16 6 16,-2-16-3-16,8 21-4 0,-3-8 4 0,0 3 1 15,5 0-3-15,3 1 5 0,-2 2 9 0,5 1-5 16,0-2 0-16,3 1-5 0,0 0-5 0,0 0 3 16,0-3 5-16,0 0 3 0,0-2 3 0,20-1-1 15,-20-3 4-15,14 0 0 0,-14-3-8 0,26-1 2 16,-12-3-11-16,3-2-15 0,0-1-8 0,2 0-31 15,3 0-17-15,-2 0-12 0,-3-18-7 16,2 18-6-16,-2-19-23 0,-7 19-27 0,4-24-52 0,-1 11-54 16,-5-2-43-16,-2-1-45 0,-3 0-104 0,3 2-231 15,-1-3-30-15,1 0 99 0</inkml:trace>
  <inkml:trace contextRef="#ctx0" brushRef="#br4" timeOffset="110110">19936 13745 2942 0,'6'-16'66'0,"2"9"50"0,-2 0 55 0,0 1 76 15,2 0-11-15,-2-1-13 0,3 2-14 0,-4 0-44 16,-2 1-18-16,0 2-1 0,0-3-14 0,-3 3-10 15,0 0-24-15,3 0-32 0,-3 0-25 0,0 1-18 16,0-2-15-16,0 2-2 0,0 0-3 0,0 0-4 16,0-1 3-16,0 0-3 0,-17 0-3 0,17 0 0 15,-15 0 4-15,4-1-7 0,0 2-3 0,-4 0-31 16,1 0-21-16,0 1-8 0,-3 0-18 0,1 0 11 16,-1 0 1-16,3 0 2 0,-3 0 4 15,5 16 7-15,-2-16 4 0,3 0-1 0,5 19 16 16,-2-19 2-16,2 18 15 0,0-8 11 0,6-1 6 15,0 1 8-15,0 0-2 0,0 0 4 0,0-1-2 16,0-1 6-16,20-1-1 0,-20-1-1 0,20 1 4 16,-20-5-2-16,29 0-2 0,-15-2-2 0,3 0 0 15,-3 0 14-15,3 0 9 0,-4 0 14 0,4-18-3 16,-6 18-6-16,1-15 7 0,-1 15 1 0,1-18 7 16,-1 18 10-16,-3-20 5 0,-2 9 15 0,0 0 14 15,2 1 2-15,-5 0 16 0,3 0 10 0,-6 2 4 16,4 1 9-16,-4 2-22 0,3 0-22 0,-3 2-20 15,0 1-26-15,0 2-12 0,0 0-26 0,0 0-13 16,0 0-12-16,0 0-5 0,0 0 13 16,0 0 21-16,0 17 44 0,0-17 23 0,0 21-5 0,-24-8-5 15,24 4-22-15,-17 3 9 0,17 2 28 16,-20 2 4-16,20 0 0 0,-20 0-30 0,8 1-20 16,4 0-11-16,-5 0-10 0,3-3 4 0,-1 1-4 15,-2-2-5-15,-1 0 6 0,4-1-3 0,-3-2-5 16,2 1 2-16,-1-2-9 0,-2-2 0 0,3 0-34 15,2-4-74-15,-2-1-68 0,2-1-92 0,-2 0-34 16,5-4-4-16,-4 0 2 0,3-3 12 0,0-2-16 16,0 1-36-16,0-1-53 0,1 0-52 0,-2 0-129 15,2-20-224-15,3 20 125 0</inkml:trace>
  <inkml:trace contextRef="#ctx0" brushRef="#br4" timeOffset="110942">20344 13738 3040 0,'3'-6'43'0,"0"1"41"0,0 3 44 0,0-3 39 16,-1 1-15-16,1 3-19 0,0-3-32 0,-3 2-36 15,0-1-29-15,0-1-20 0,0 0-13 16,0-2-4-16,0 1-3 0,-20-1 1 0,20-2-1 16,-21 2 4-16,21 1-4 0,-24-1-1 0,8 3 1 0,2 2-2 15,0 1-5-15,-3 0-4 0,2 0-9 16,1 0-8-16,0 0 2 0,0 18 0 0,1-18 8 16,-1 15 6-16,5-15 8 0,1 21-1 0,-1-9-1 15,6 0 3-15,-2 2 4 0,2 0 4 0,3 0 3 16,0-2-3-16,0 0 2 0,0-2 1 0,20 0 1 15,-20-2-1-15,17-2-2 0,-17 0 4 0,17-2-6 16,-17 0 7-16,24-2-5 0,-24 0 2 0,20-1 3 16,-12-1-3-16,1 0 16 0,2 0 9 0,-5 0 3 15,3 0 8-15,-4 0-4 0,1-15-8 0,-3 15 5 16,-3 0-11-16,3 0-5 0,-3 0-10 16,0-10-10-16,0 10-1 0,0 0-6 0,0 0-1 15,0 0 2-15,0 0 1 0,0 0 1 0,0 0 5 16,0 0 0-16,0 16 1 0,-14-16 1 0,14 18-4 15,0-18 3-15,0 23 1 0,-12-9 0 0,12 0 0 16,0 0 0-16,0-2-3 0,0 2-2 0,0-5 3 16,20 1 1-16,-20-3 3 0,17-1 3 0,0-3-1 15,-4-3-4-15,7 0 1 0,0 0-4 0,2 0 2 16,4-29 3-16,-3 29 5 0,5-32 15 0,-5 12 35 16,4-4 18-16,-4-1 13 0,0-2 15 15,-3-1-2-15,-1-3 6 0,-3 0 3 0,-2-1 2 0,-1 0-15 16,0 0-9-16,-2 1 18 0,-2 3-1 15,2 3 10-15,-5 6 10 0,2 2-23 0,-5 6-12 16,3 3-35-16,-3 3-37 0,0 4-27 0,0 1-23 16,-3 0-4-16,0 0 8 0,0 0 9 0,0 0 10 15,0 0 6-15,-26 18 5 0,26-18 2 0,-26 35 3 16,12-9-3-16,-3 7 0 0,0 5-5 0,-2 5-46 16,0 3-32-16,1-1-49 0,1 2-48 0,-3 0 7 15,3-2-5-15,0 0-15 0,3-1-19 0,-3-3-56 16,4-1-59-16,-1-4-54 0,6-2-47 0,-1-4-67 15,3-6-237-15,1-8 35 0,2-6 118 0</inkml:trace>
  <inkml:trace contextRef="#ctx0" brushRef="#br4" timeOffset="111290">20303 13868 3511 0,'0'-11'28'0,"0"1"47"15,20 3 74-15,-20 0 56 0,24-1 4 0,-10 2-14 16,-14 0-67-16,23 3-47 0,-23 0-19 0,23 0-31 15,-12 1-9-15,1-1-10 0,2 0-15 0,0 0-3 16,3 1 1-16,-1 1 3 0,6 0 2 0,-4-2 0 16,4 3-4-16,1-1 1 0,3-1-2 0,-2 1 1 15,4-1 9-15,-5-1-3 0,0 0 1 0,-3 2 0 16,-3-3-5-16,-3 2 9 0,-4 1 46 0,-3-2 31 16,0 3 30-16,-4-3 17 0,0 3-23 15,1-1-4-15,-2 1 1 0,-2 0 5 0,0 0-11 16,2 0-18-16,-2 0-26 0,0 0-33 0,3 0-13 15,-3 0-4-15,0 0-15 0,0 0 1 0,3 0-8 16,-3 0-5-16,0 0 1 0,0 0 9 0,0 0 12 16,0 15 4-16,0-15 9 0,-17 22-9 0,17-7-3 15,0 4-1-15,0 4 4 0,-11 2 5 0,11 3-40 16,0 0-96-16,-13 2-82 0,13-2-75 0,-14 2-37 16,2-3 2-16,4-1-39 0,-4-2-51 0,-2-2-60 15,3-3-72-15,-3-6-305 0,2-7 106 16,4-3 137-16</inkml:trace>
  <inkml:trace contextRef="#ctx0" brushRef="#br4" timeOffset="111421.99">20809 13685 3929 0,'20'-18'1'0,"0"2"3"16,0 2-1-16,-3 2 4 0,0 2-2 0,-1-3-5 16,-9 6-4-16,0 2-64 0,-4 3-90 0,-3 1-68 15,0 1-60-15,0 0-35 0,0 0-19 0,0 19-227 16,-20-19-129-16,20 22 96 0</inkml:trace>
  <inkml:trace contextRef="#ctx0" brushRef="#br4" timeOffset="111773.99">20885 13885 3352 0,'14'0'32'0,"3"0"31"0,-3 0 60 15,0 0 46-15,3-24-13 0,-2 24-22 0,-4-23-40 16,-2 23-24-16,-3-24-8 0,-1 12-3 0,-2-1-18 15,0 0-18-15,0 0-15 0,-1 2-3 0,-2 2-3 16,0 2-8-16,0 1-1 0,0 6-10 0,0-4 0 16,0 4 0-16,0 0 6 0,0 0 8 0,0 23 1 15,0-23 2-15,0 31 3 0,0-9-4 16,0 3-2-16,-14 4 3 0,14 0-9 0,0 1-6 16,0-1-9-16,0 0-3 0,0-3-3 0,0-1 8 15,0-4 10-15,0-1 5 0,0-5 10 0,0-4 3 16,0-1 5-16,0-4 2 0,0-3 2 0,0-3-1 15,0 0-1-15,0 0 0 0,23-21 5 0,-23 21 6 16,24-27-2-16,-7 9-1 0,-3-1-9 0,3-2-5 16,1-1-2-16,1 0 1 0,-1 0-5 0,1 1 1 15,-3 2 2-15,1 2-10 0,-3 2-17 0,-1 1-42 16,-3 3-59-16,1 3-86 0,-8 0-98 0,3 6-103 16,-3-1-52-16,-3 3-94 0,0 0-203 15,0 0 140-15</inkml:trace>
  <inkml:trace contextRef="#ctx0" brushRef="#br4" timeOffset="112390">21226 14066 3676 0,'0'0'8'0,"29"0"56"0,-13 0 72 0,-1-17 49 16,5 17 28-16,-6-16-25 0,0 16-50 0,-4 0-34 15,-10-12-14-15,17 12-29 0,-17 0-18 0,10-9-19 16,-10 9-20-16,7 0-2 0,-7 0-6 0,0-4-3 15,3 4 0-15,-3 0-4 0,0 0 1 16,0 0 0-16,0 0-15 0,0 0-17 0,0 0-12 16,0 0-7-16,0 0 9 0,0 0 20 0,3 0 15 0,-3 0 12 15,0 0 8-15,0 0-5 0,3 0-4 16,0 0-1-16,2 0-2 0,-2 0 4 0,3-16 4 16,2 16-5-16,-2-18 5 0,3 7-1 0,-1-2-1 15,-2 0 8-15,2-1-4 0,-2-1 4 0,0 1 0 16,1-1-2-16,-6 2-2 0,2 0-1 0,-3 1-7 15,0 2-20-15,0 2-11 0,0 1-9 0,0 1 0 16,-17 1 19-16,17 3 9 0,-23 2 13 0,23 0 1 16,-31 0-2-16,14 0-1 0,1 20 5 0,-1-20 0 15,0 20 3-15,0-20 1 0,3 27-4 16,-3-10-1-16,5 2 1 0,-2 1 1 0,3 3-1 16,2-2 2-16,-1 1-2 0,3 1-2 0,4 1-7 15,-1-2 1-15,4-1-3 0,0-2 6 0,0-1 2 16,24-3 4-16,-24-1 8 0,29-4-1 0,-12-3 2 15,6-3-3-15,2-4-1 0,2 0-4 0,2 0-1 16,2-22 10-16,0 22-3 0,3-30 9 0,-1 12 11 16,-2-5-2-16,1-1 19 0,-1-3-5 0,-1-3-7 15,-2-2-1-15,0-4-1 0,-5 0 11 0,-1-3 11 16,-4-1 16-16,2 0-16 0,-3-2-8 0,-4 3 9 16,1 0 2-16,0 5 1 0,-2 3 8 15,-1 4-13-15,0 6-27 0,-5 5 1 0,0 4-18 0,-1 4-18 16,-2 3-3-16,0 3-10 0,-3 2 6 15,0 0 15-15,0 0-1 0,0 21 5 0,0-3 3 16,-25 6-8-16,25 7-16 0,-23 6-27 0,11 7-26 16,-4 3-37-16,4 3-6 0,-1 1-15 0,-2-1-19 15,-1 2-14-15,2-3-33 0,-1-1-43 0,-2-2-43 16,-2-4-35-16,2-2-26 0,-3-4-62 0,3-4-243 16,1-9-2-16,5-3 90 0</inkml:trace>
  <inkml:trace contextRef="#ctx0" brushRef="#br4" timeOffset="112774">21771 13988 3475 0,'22'-18'24'16,"0"1"44"-16,0 1 58 0,-4 3 42 0,4-3 3 0,-2 4-9 15,-3 1-44-15,-5 2-34 0,-1 2-25 16,-4 2-37-16,-1 1-17 0,-3 2-14 0,0 0-11 16,-3 1 6-16,0 1-1 0,0 0 2 0,0 0 12 15,0 19-3-15,0-19 2 0,0 22 0 0,-19-7-6 16,19 1-12-16,0 1-2 0,0 0-1 0,-14-1 1 15,14-2 11-15,0-3 4 0,0-1 1 0,0-1 9 16,0-2 4-16,0-7-1 0,0 4 3 0,21-4-2 16,-21 0 0-16,20 0-4 0,-6 0 9 0,4-24-7 15,-1 24 3-15,3-26 8 0,1 10 3 16,0-3 11-16,-1-1 15 0,1-1 26 0,2-2 21 16,-3-1 19-16,-3 2-1 0,0-2-12 0,0 1-14 15,-1 2-22-15,-5 1 7 0,-1 4 9 0,0 2-9 16,-6 4-6-16,1 2-25 0,-3 3-37 0,-2 2-1 15,1 1-16-15,-1 2-8 0,0 0 1 0,0 0-2 16,0 0 15-16,0 21-2 0,0-21 12 0,-25 30-1 16,25-9-6-16,-25 5 10 0,10 2 0 0,-2 5-3 15,0 3 1-15,-2 0 0 0,-1 0-2 0,0 4 10 16,0-3 2-16,-2 1-5 0,-1-1-31 0,1-1-43 16,-1-2-31-16,-2 0-43 0,2-2-10 15,-4-4-24-15</inkml:trace>
  <inkml:trace contextRef="#ctx0" brushRef="#br4" timeOffset="113053.99">22457 13670 3707 0,'35'-23'36'0,"-4"0"69"0,-7 4 63 16,-4-1 63-16,0 0 13 0,-6 6-18 0,-3 2-18 15,-7 4-26-15,-2 2-37 0,1 2-40 0,-3 1-51 16,0 2-40-16,0-1-19 0,0 1-16 16,0 0 3-16,0 1 1 0,0 0 1 0,0 0 9 0,0 0 5 15,0 21 3-15,-17-21 4 0,17 30-3 16,0-9-27-16,-14 6-29 0,14 2-36 0,-14 5-40 16,5 2-26-16,1 0-26 0,-4 2-24 0,-1 0-30 15,-1-2-45-15,-3 0-30 0,0-1-35 0,0-4-31 16,-3-2-22-16,-3-3-145 0,6-5-152 0,0-3 104 15</inkml:trace>
  <inkml:trace contextRef="#ctx0" brushRef="#br4" timeOffset="113394">22564 13808 3257 0,'35'-24'55'0,"1"0"72"16,-2 3 55-16,-6 2 57 0,1 0-10 15,-2 2-26-15,-5 4-25 0,-4 2-30 0,-4 3-38 16,-5 2-48-16,-1 1-33 0,-2 1-27 0,-1 2-12 15,-3-1-1-15,-2 3-2 0,0 0-6 0,0 0-1 16,0 0 10-16,0 0-10 0,0 0-12 0,-22 21-13 16,22-21-31-16,-16 20 3 0,16-20-1 0,-23 22 5 15,11-9 14-15,-4-2 3 0,2 2 15 0,-1-3 8 16,-2 0 15-16,4 0 1 0,1-3 5 0,-1 0 5 16,6-1-7-16,0-2 7 0,1-1 8 15,3-2 1-15,2 1 8 0,1-2 8 0,0 1 7 16,0-1 16-16,0 0 14 0,0 0 2 0,0 1-5 0,0 0-15 15,0-1-15-15,0 1-18 0,17 0-7 16,-17 2-6-16,0 0-3 0,15 1-2 0,-15 3 6 16,16 2 2-16,-9 1-4 0,0 1 9 0,-1 4-22 15,0 0-41-15,-3 2-52 0,-1 0-69 0,-2 2-69 16,0 1-49-16,0 0-45 0,0 1-40 0,-27-1-63 16,27-2-256-16,-23-3 46 0,23-1 106 0</inkml:trace>
  <inkml:trace contextRef="#ctx0" brushRef="#br4" timeOffset="114118">22449 13727 2180 0,'0'-2'46'0,"14"1"28"16,-14-3 49-16,0 3 52 0,12-2 15 0,-12 2 27 15,8-2-4-15,-8 2-15 0,0-1-36 0,6 1-32 16,-6 0-30-16,0 0-29 0,0 1-21 0,0-1-15 16,0 1-21-16,0 0-3 0,0 0-10 0,0 0-3 15,0-2-2-15,0 2-2 0,0 0 5 0,0 0-10 16,0 0 7-16,0 0 3 0,0 0-7 0,0 0 10 15,0 0 0-15,-17 16-5 0,17-16 6 16,0 0-5-16,-12 14 1 0,12-14 1 0,-14 10-2 16,14-10 3-16,-8 9-1 0,8-3-1 0,-9-1 0 0,6 0 1 15,3 0 0-15,-2-1 5 0,2 3 4 16,0-1 9-16,0 1 9 0,0 0 8 0,0 0 8 16,0 1-6-16,0-2-8 0,0 2-11 0,0-1-12 15,16-3-1-15,-16 2-3 0,0 0 0 0,0-2 1 16,0 1-3-16,0-1 2 0,0 1-2 0,0-1 0 15,0 1 1-15,0-1 3 0,0 1-1 0,-24 0 2 16,24 1-2-16,-18-1-34 0,18 1-43 0,-23-1-61 16,9 0-65-16,0 2-48 0,-2-2-41 0,-1 0-26 15,3 1-47-15,-1 0-110 0,1-2-217 0,3-1 85 16</inkml:trace>
  <inkml:trace contextRef="#ctx0" brushRef="#br4" timeOffset="114513.99">22739 13814 3263 0,'14'0'24'0,"-5"0"40"0,-1 0 55 0,-5 0 55 16,3 0 23-16,-6 0-2 0,0-14-27 0,0 14-26 16,0 0-29-16,0 0-24 0,0 0-18 0,0 0-32 15,0 0-17-15,0 0-17 0,0 0-12 0,0 0-4 16,0 0-2-16,0 0 4 0,3 0-1 15,-3 0 7-15,5 0 1 0,-2 0 2 0,0 16 1 16,0-16 0-16,3 0-1 0,-1 13 0 0,0-13 2 16,-1 0 1-16,-1 5 7 0,4-5-6 0,-3 0 0 15,-1 0-4-15,1 0-3 0,3 0 1 0,1 0 3 16,0-17 3-16,0 17-4 0,-2-12 2 0,1 12 4 16,1-15-2-16,-3 15 6 0,-2-13-2 0,2 13-4 15,-2-10-1-15,0 10-3 0,-3-7-2 0,0 7-5 16,0 0-1-16,0-3-11 0,0 3-4 0,0 0-3 15,0 0 0-15,0 0-1 0,-25 0 12 16,25 19-3-16,-20-19-22 0,20 24-14 0,-28-7-14 16,16 4-32-16,-2 1-10 0,1 3-21 0,4 1-41 0,-2 0-11 15,2 1-25-15,-2 0-20 0,3-2-20 16,-1-2-21-16,3-1-34 0,1-4-65 0,3-4-180 16,2-4-23-16,0-5 93 0</inkml:trace>
  <inkml:trace contextRef="#ctx0" brushRef="#br4" timeOffset="114934">22908 13953 2551 0,'17'-18'56'0,"-3"3"40"16,1 0 42-16,-2 3 47 0,-1 1-17 0,1 1-9 16,-4 1-18-16,-1 3-41 0,-5 2-41 0,1 0-33 15,-2 3-30-15,1 0-9 0,-3 1 0 16,0 0 1-16,0 0 8 0,0 0 4 0,0 0 1 16,0 22 3-16,-20-22-2 0,20 22-2 0,0-9-2 15,-20 0-4-15,20 0-7 0,-11-2 2 0,11-1 2 16,0-3-1-16,-8-7 10 0,8 13 4 0,0-13 0 15,0 7 3-15,0-7-1 0,0 3-3 0,0-3 3 16,25 0-1-16,-25 0 4 0,20 0 24 0,-6 0 29 16,0 0 28-16,-2 0 27 0,4 0 3 0,-2-15-4 15,-2 15-13-15,1 0-10 0,-3 0-19 0,-2 0-17 16,-2-11-16-16,1 11-25 0,-4 0-12 0,-2 0-7 16,1 0-11-16,-2 0-1 0,0 0-1 15,0 0 0-15,0 0 9 0,0 0 7 0,0 0 5 16,0 26-5-16,-17-26 7 0,17 30-5 0,0-12-1 15,-19 2 3-15,19 0-4 0,-14 1 6 0,14-3-8 16,-8 0 3-16,8-2-1 0,0-3 2 0,0-2 13 16,0-3 0-16,0-2 2 0,0-3-7 0,22 0-5 15,-22-3 0-15,33 0-5 0,-15 0 0 0,6 0-2 16,2-26 1-16,0 26 1 0,1-24 2 0,1 9 1 16,-1-2-5-16,1 0-3 0,-3-1-3 0,0 0-5 15,-5-1-35-15,0 1-41 0,-3 1-69 0,-1-1-103 16,-4 3-112-16,-1 2-139 0,-3 3-353 0,-3-1-7 15,-1 4 150-15</inkml:trace>
  <inkml:trace contextRef="#ctx0" brushRef="#br4" timeOffset="117815.99">5698 10052 1402 0,'0'-1'50'0,"0"0"23"16,0 0 10-16,0 0 43 0,0 1-31 0,0-1 6 16,0 1 23-16,0 0-15 0,0-1 2 0,0 1 5 15,0 0-12-15,0 0-18 0,0 0-2 0,0 0-25 16,0 0-13-16,0 0 2 0,0 0-6 0,0 0-1 16,15 0 2-16,-15 0-4 0,0 0-4 0,0 0-4 15,0 0 0-15,0 0 6 0,0 0 2 16,0 0 7-16,0 0 1 0,0 0-1 0,0 0 4 15,0 0 6-15,0 0 7 0,0 0 16 0,0 0 5 16,0 0 8-16,0 0 12 0,9 0-12 0,-9 0-3 16,0 0-5-16,0 0-24 0,0 0-4 0,0 0-12 15,0 0-9-15,0 0-5 0,0 0-8 0,0 0-5 16,0 0-8-16,0 0-4 0,0 0-4 0,0 0 6 16,0 0 61-16,0 0 14 0,0 16 7 0,0-16-7 15,0 15-61-15,0-15-7 0,0 22-8 0,0-11 7 16,0 1 6-16,0-1 7 0,0 2 10 0,0-2 4 15,0 2-9-15,0 1-10 0,0-1-4 16,-14 1-4-16,14 0 6 0,0 1 1 0,0-1 5 0,0 3 21 16,0 0 2-16,-9 1 6 0,9 0-5 15,0 2-24-15,0 1-5 0,0 0-1 0,-6 1-4 16,6 0-3-16,-3 1 0 0,1 0-1 0,1 0-2 16,-2 1-2-16,1-1 0 0,-1 0-7 0,0 1 4 15,1 0-1-15,-1-2 3 0,3 2 1 0,-3 1 2 16,0-4 7-16,1 4-12 0,-1-1 2 0,2 0-1 15,1 2-1-15,-3 1 8 0,1 0 23 0,1-1 3 16,-1 3 8-16,0-1 18 0,1 1-27 0,-1-3 3 16,1 1 1-16,1-1-7 0,0 1 3 0,0-2 4 15,0 2 14-15,0 0-5 0,0-1 11 16,0 0-8-16,0 0-24 0,0-1-10 0,15 0-7 0,-15 0-5 16,0-1-1-16,0-1 5 0,14-1-1 15,-14 1 0-15,0 0 11 0,6 0 9 0,-6 1 22 16,0 1-6-16,7-1-5 0,-7 1-4 0,3 2-8 15,-3-2 20-15,3 1 5 0,0 1 6 0,-3-1-21 16,2 1-6-16,1 1-3 0,-3-1-7 0,1-1 9 16,2 3-1-16,-1-1-4 0,-2-2 1 0,1 0-6 15,1 0 0-15,-1-3-4 0,1 3-6 0,-2-4-1 16,0 1 1-16,0-1-6 0,0-1 4 0,0 0 2 16,0-2-3-16,0 1 5 0,0 0-4 15,0 0-1-15,0-1-4 0,0 0 1 0,0 0 1 0,0-1-2 16,-12 3 2-16,12-2 0 0,0 1-1 15,0 0 4-15,0 2 4 0,-10-1 0 0,10 1 15 16,0 1 16-16,0 0 5 0,0 0-2 0,0-1-12 16,0 0-19-16,0-2-10 0,0 0 3 0,0-5-7 15,0 0 2-15,0-1 6 0,0-1-3 0,0 0 5 16,0-1 2-16,0 1-2 0,0 1 2 0,0 3 1 16,0 0 1-16,0 2 3 0,0-1 0 0,-12 1-5 15,12 0-5-15,0 1-3 0,-11-1-1 0,11 3 4 16,0-1 5-16,-8 0-4 0,8 0-2 0,0-1-4 15,-4-1-1-15,4 0 3 0,-3-2 5 16,3 0 4-16,-4-2-1 0,4-2-6 0,-1 0-2 16,-1-2 0-16,1 1-1 0,1-4 8 0,0 0-2 0,-2-1 2 15,2-2-3-15,0 0-2 0,0-1-5 16,0 0-3-16,0-1-1 0,-1 0-3 0,1 0 4 16,0-2-1-16,0-1-1 0,0 2 1 0,0-1-36 15,0-1-55-15,0 0-79 0,0 0-118 0,0 0-155 16,0 0-141-16,0 0-75 0,0 0-70 0,0 0-29 15,0 0-132-15,0 0-204 0,0-21 186 0</inkml:trace>
  <inkml:trace contextRef="#ctx0" brushRef="#br4" timeOffset="120936">21957 9964 1214 0,'-17'-2'34'15,"17"2"44"-15,0 0 3 0,0-2 5 0,0 1-3 16,0 1-13-16,0-1 8 0,0 1 26 0,0 0-22 16,0 0-16-16,0-2 12 0,0 1-12 0,0 1 3 15,0 0 7-15,0 0-11 0,0 0-5 0,0 0 8 16,0 0-8-16,0 0 3 0,0 0-3 0,0 0-12 16,0 0 4-16,0 0-7 0,0 0-2 15,0 0 5-15,0 0-8 0,0 0 0 0,0 0 0 16,0 0-3-16,0 0 1 0,0 0 0 0,0 0-1 15,0 0-5-15,0 0-1 0,0 0-1 0,0 10 6 16,0-10 4-16,0 0 8 0,0 0 2 0,0 0-1 16,0 0-4-16,0 0-5 0,0 0-2 0,0 0 1 15,0 0 2-15,0 0 2 0,0 0 2 0,0 0-4 16,0 0 1-16,0 0-6 0,0 0 0 0,0 0-2 16,0 0-3-16,0 0 5 0,0 0-5 0,0 0 0 15,0 0 0-15,0 0-4 0,0 0 1 16,0 0 9-16,0 0 7 0,0 0 8 0,0 0 1 0,0 0 10 15,0 0-8-15,0 0-4 0,0 0 0 16,0 0-12-16,0 0-5 0,0 0-2 0,0 0-1 16,0 0-3-16,0 0 0 0,0 0 1 0,0 0-2 15,0 0-3-15,0 0 5 0,0 0-2 0,0 0 1 16,0 0 0-16,0 0 2 0,0 0-8 0,0 0 7 16,0 0 1-16,0 0-3 0,0 0 11 0,0 0-11 15,0 0 2-15,0 0-5 0,0 0-7 0,0 0-4 16,0 0-1-16,0 0-1 0,0 0-8 0,0 0 1 15,0 0-4-15,0 0-6 0,0 0 11 16,0 0-2-16,0 0-7 0,0 0 4 0,0 0-7 0,0 0 3 16,0 0 0-16,0 0 0 0,0 0 11 0,0 0-5 15,0 0 7-15,0 0-3 0,0 12-4 16,0-12 4-16,0 13-5 0,-17-5 8 0,17 1 4 16,0 0-1-16,-12 0 5 0,12 0 0 0,0 1 5 15,-14-2 23-15,14 3 15 0,-8-1 5 0,8-1-7 16,-9 0-12-16,4 1-8 0,-1-1 5 0,3 2 1 15,0-2-5-15,-3 1 5 0,1 1 7 0,-1 0 14 16,0 1-4-16,3 1-22 0,-2-2-8 0,-1 4-20 16,3-1 11-16,-2 2 7 0,0 0 0 0,1 1 3 15,1 0-7-15,-1 1 4 0,3 0-7 16,-1 1 1-16,-1 0-9 0,0-1-3 0,-2 1-4 0,2-1-1 16,0 0 7-16,3 1-1 0,-1-2 4 15,-2 0-4-15,0 0-4 0,-1 0-5 0,1-1 9 16,0 3 3-16,3-1 7 0,-3 2 2 0,-2-2-17 15,-1 1 1-15,3 1-7 0,-1 1 10 0,0 0 0 16,0 0 2-16,-1 2 7 0,2 1-11 0,3 3 18 16,-3 0-2-16,3 4-2 0,-3-2 6 0,1 2-14 15,-1 0-3-15,-3 0-6 0,3-3-2 0,0 1 1 16,-3-2 1-16,-2 1-1 0,2 0 4 0,-2 0-3 16,-1-2-3-16,4 2 6 0,-4-2-6 15,1 3 4-15,-1-3 0 0,-1 0-6 0,6 1 2 16,-3-1 0-16,1-2-2 0,-2 3 2 0,2-1 4 15,0 1-1-15,3-1-5 0,-2 1 1 0,-1 0-7 16,3 1 6-16,-3-1 9 0,1 1-5 0,-1 1 3 16,0 2-11-16,0 0-2 0,-2-2 8 0,2 2-7 15,-1 1 5-15,0 0 2 0,0 0-7 0,3-1 7 16,-6 0 2-16,4-1-3 0,2-1 6 0,-3 0-2 16,1 1-4-16,3 0-5 0,-2 0 1 0,-1-2 3 15,3 1 4-15,-1 0 2 0,-1-1-6 0,0-1 2 16,2 1-3-16,0-2 2 0,-2 0 3 0,1 1-4 15,-1-1 5-15,-1 1-4 0,1-2 5 0,-1 2 0 16,-3-2 7-16,2 0 1 0,0 1 1 0,-1-1 11 16,-1 1-7-16,-1 1 7 0,3 2-7 0,-3-2-7 15,3 2 1-15,-3 0-7 0,4 3 1 16,-2-1-4-16,2-2 1 0,0 1-2 0,-2 0 4 16,5 0 2-16,0-2-3 0,-2 0 5 0,2 1-7 15,0-3 2-15,0 0-3 0,0-2-1 0,0 1 6 16,0-2-2-16,1 0 2 0,-1-3 0 0,0 0 0 15,0-1 1-15,0-2 0 0,-3 0 0 0,2-3-4 16,3-1-2-16,-5-1-1 0,3-1-3 0,0-3 3 16,-1 1 4-16,4-2 0 0,-3-3-1 0,-1 2-2 15,4-2-5-15,-3 0 2 0,3-2 3 16,0 0-6-16,0 0 5 0,-4 0-4 0,4-1 3 0,0-1 5 16,0 1-3-16,0-1 4 0,0 0-30 15,0 0-52-15,0 0-78 0,0 0-134 0,-3 0-196 16,3 0-124-16,0 0-134 0,0-18-134 0,0 18-349 15,0-26 99-15,0 8 213 0</inkml:trace>
  <inkml:trace contextRef="#ctx0" brushRef="#br0" timeOffset="192284">14097 10545 2185 0,'-8'0'6'0,"8"0"3"0,-4 0 28 15,4 0 18-15,0 0 18 0,0 0 24 0,0-15 0 16,0 15 10-16,-3 0 0 0,3 0-8 0,0 0-2 16,0 0-12-16,0 0-15 0,0 0-3 0,0 0-22 15,0 0-7-15,0 0-3 0,0 0-5 0,0 0 5 16,0 0-4-16,0 0 5 0,0 0 3 0,0 0 2 16,0 0 5-16,0 0-4 0,0 0-1 0,0 0-4 15,0 0-2-15,0 0-2 0,0 0-5 16,0 0-6-16,0 0-1 0,0 0-3 0,0 0-1 15,0 0 14-15,0 0 1 0,0 0 6 0,0 0 4 16,0 0-4-16,0 0-1 0,0 0 2 0,0 0 4 16,0 0 3-16,14 0 2 0,-14 0-13 0,0 0-15 15,12 0-13-15,-3 0-7 0,4 0-4 0,4 0 6 16,3 0-4-16,6 0 5 0,5 0 9 0,7 0 2 16,5 0-1-16,5 0 3 0,6 0-6 0,5 0-10 15,3 0 7-15,3 13-9 0,4-13 5 0,-1 0 8 16,0 0-7-16,0 0 15 0,-1 0 6 0,-4 0 4 15,-1 0 12-15,-4 0-5 0,-2 0 12 0,-10 0 21 16,-6 0 9-16,-5 0 1 0,-9 0-22 16,-6 0-25-16,-4 0-16 0,-7 0-13 0,-3 0 4 0,-3 0-11 15,-3 0 1-15,2 0 2 0,-2 0-48 16,0 0-45-16,0 0-58 0,0 0-57 0,0 0-38 16,0 0-35-16,-31 0-42 0,11 0-56 0,-4 0-64 15,-4 0-126-15,-6 0-188 0,-1 0 116 0</inkml:trace>
  <inkml:trace contextRef="#ctx0" brushRef="#br0" timeOffset="192936">14214 10665 1586 0,'0'0'50'0,"0"0"8"16,-2 8 15-16,2-8 47 0,-3 4-12 0,1-4 27 16,-1 3 19-16,0-2-14 0,-2 1-10 0,1-1-7 15,-1 0-12-15,1 0-8 0,-1 1-1 0,-1-2 0 16,3 0 5-16,-2 0-3 0,2 0-6 0,0 2-16 15,0-2-11-15,1 1-11 0,-1-1-2 0,1 1 3 16,2-1 4-16,-1 0 4 0,1 0 6 16,0 0 0-16,0 0-6 0,0 0-2 0,0 0-11 0,0 0-2 15,0 0 7-15,0 2 7 0,0-2 9 16,0 1 5-16,0-1-15 0,15 0-21 0,-15 0-19 16,21 0-13-16,-8 2-8 0,11-1 11 0,5 2 23 15,7-2 9-15,7 2 23 0,10-2 15 0,6 2-4 16,1 0-4-16,7-1 6 0,4-2 2 0,2 1 5 15,0 0 1-15,3-1-6 0,2 0-21 0,-1 0-25 16,5 0-14-16,3 0-23 0,5 0-9 0,2 0 5 16,-4 0 25-16,2 0 50 0,-6 0 28 0,-4 0 8 15,-5 15-4-15,-13-15-38 0,-8 0-22 0,-12 13-10 16,-6-13-21-16,-7 0-5 0,-10 0-7 0,-5 0-5 16,-7 8-2-16,-2-8-12 0,-2 0-26 15,-3 0-131-15,0 0-123 0,0 0-111 0,0 0-40 16,0 0 16-16,0 6-13 0,-25-3-49 0,25 1-156 15,-26 2-331-15,7-1 142 0</inkml:trace>
  <inkml:trace contextRef="#ctx0" brushRef="#br0" timeOffset="200892.99">22793 9983 1715 0,'11'-6'18'16,"-5"4"13"-16,0-1 6 0,5 3 4 0,-1 0-2 15,2 0-3-15,-1 0 3 0,0 17 2 0,-5-17-10 16,3 0-5-16,-3 19-10 0,-4-19-5 0,1 10-5 16,-3-10-3-16,0 16 6 0,0-4-6 0,-23 2 1 15,23 9 1-15,-27 7-1 0,10 8-2 0,-7 11-60 16,-6 5-78-16,-1 10-94 0,-3 11-69 16,0 9-104-16,-2 13 11 0,2 8 87 0</inkml:trace>
  <inkml:trace contextRef="#ctx0" brushRef="#br0" timeOffset="202244">4924 10326 3166 0,'0'0'21'0,"0"0"20"0,-14 0 24 16,14 0 36-16,0 0 21 0,0 0 25 0,0 0 14 15,0 0 2-15,0 0-14 0,0 0-29 0,0 0-29 16,0 0-37-16,0 0-36 0,0 0-13 0,0 0-3 15,0 0 5-15,0 25 13 0,14-8-3 16,-14 6-8-16,0 4 2 0,0 5-5 0,12 5 4 16,-12 3-9-16,6 3-70 0,-6 3-73 0,4 3-112 0,-4 5-149 15,0 5-123-15,0 5-307 0,0-2-44 16,0 5 159-16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6:14:07.959"/>
    </inkml:context>
    <inkml:brush xml:id="br0">
      <inkml:brushProperty name="width" value="0.05292" units="cm"/>
      <inkml:brushProperty name="height" value="0.05292" units="cm"/>
      <inkml:brushProperty name="color" value="#FF0000"/>
    </inkml:brush>
  </inkml:definitions>
  <inkml:trace contextRef="#ctx0" brushRef="#br0">11390 9686 1807 0,'-4'-3'39'0,"-3"0"36"16,0 0 30-16,-3 2 53 0,0-2 13 0,-3 1 15 16,1 0 10-16,-2 0-21 0,0 1-24 0,0 0-35 15,3 1-21-15,0-2-13 0,3 2-15 0,2 0 6 16,2 0-2-16,2 0 3 0,1 0 3 0,1 0-8 16,0 0 0-16,0 0-5 0,0 0-5 0,0-1 4 15,0 1-1-15,0 0-1 0,0 0-1 16,0 0 3-16,0 0 10 0,0 0 5 0,0 0 14 15,13 0-7-15,-13 0-24 0,13 0-21 0,1 0-22 16,6 0-17-16,8 0 2 0,9 0-7 0,10 0 4 16,7 0 3-16,9 0-4 0,10 0 1 0,8-15-4 15,9 15-2-15,12 0-1 0,13 0 3 0,10-8-4 16,10 8 0-16,8 0 2 0,7 0 5 0,12 0-2 16,3 0-1-16,4 0-1 0,-6 0-4 0,-6 0-2 15,-1 0 11-15,-2 0-6 0,-5 0 2 0,-10 0 7 16,-10 0 0-16,-11 0 29 0,-7 0 9 0,-10 0 1 15,-12 0-6-15,-17-13-23 0,-13 13-9 16,-17 0 1-16,-11 0-4 0,-11-9-4 0,-6 9-9 0,-9 0-71 16,-2 0-18-16,-3 0-62 0,0 0-56 0,-25 0-43 15,7 0-108-15,-12 22-97 0,-7-22-167 16,-11 23-232-16,-6-10 132 0</inkml:trace>
  <inkml:trace contextRef="#ctx0" brushRef="#br0" timeOffset="643.99">11286 10334 2429 0,'-3'0'-3'0,"-1"0"13"0,-1 0 36 16,-3 0 50-16,2 0 58 0,-3 0 31 0,0 7-14 16,-1-7-25-16,-1 0-31 0,1 5-10 0,2-5 12 15,3 0 0-15,0 3-1 0,4-3-17 0,1 0-12 16,-2 0-2-16,2 0 1 0,0 2 16 0,0-2 12 15,0 0 9-15,0 0 27 0,0 0 13 0,0 0 24 16,0 0 36-16,0 0-36 0,0 0-46 16,21 0-52-16,-6 0-66 0,7 0-15 0,7 0 4 0,8-17 3 15,11 17 1-15,10-12 0 0,8 12-8 16,10-15-8-16,11 7 0 0,14-2-9 0,17 2 1 16,17 1 0-16,10 1-4 0,14 2 8 0,14 4 0 15,13 0-4-15,13 0-4 0,-4 0 0 0,-1 0 0 16,-11 17 4-16,3-17 8 0,-8 15 98 0,-9-15 45 15,-15 14 29-15,-16-14 48 0,-16 11-68 0,-18-11-29 16,-13 0-15-16,-19 0-37 0,-21 0-20 0,-11 0-12 16,-17 0-13-16,-9 0-12 0,-4 0-12 0,-4 0-5 15,-5 0-64-15,-1 0-118 0,0 0-141 0,0 0-166 16,0 0-99-16,-26 0-76 0,26 0-86 0,-39 0-206 16,15 0-98-16,-9 16 191 0</inkml:trace>
  <inkml:trace contextRef="#ctx0" brushRef="#br0" timeOffset="6932">11970 4458 2512 0,'-3'0'2'0,"0"0"-2"0,3 0 3 15,-2 0 6-15,2-7 33 0,0 7 35 0,0 0 25 16,0 0 19-16,0 0-21 0,0 0-17 0,0 0-20 15,0 0-14-15,0 0-7 0,0 0-1 0,0 0 4 16,0 0 3-16,0 0 6 0,0 0 6 0,0 0 3 16,0 0 12-16,0 0 9 0,0 0-4 0,0 0 0 15,0 0-11-15,0 0-13 0,0 0-7 0,19 0-8 16,-19 0-5-16,22 14 2 0,-8-14 2 0,3 0 2 16,1 0 4-16,6 13-1 0,0-13-1 0,6 9-2 15,4-9-8-15,3 6 1 0,7-6-2 16,4 5-5-16,6-1 4 0,5 0-7 0,3-1-4 15,3 0 9-15,5 2 4 0,1-2 4 0,0 2 20 16,5-1 9-16,-1 1 7 0,-1-2 4 0,-1 0-2 16,-2 0-4-16,-4-1-4 0,-5-2 3 0,-6 0 3 15,-8 0-4-15,-8 0 13 0,-6 0-2 0,-6 0-20 16,-6-18-5-16,-3 18-29 0,-6 0-13 0,-2-14-5 16,-4 14-4-16,-3 0-10 0,-1 0-44 0,-1-10-87 15,-2 10-111-15,0 0-101 0,0 0-110 0,0 0-67 16,0 0-50-16,0 0-103 0,0 0-252 0,-27 0 158 15</inkml:trace>
  <inkml:trace contextRef="#ctx0" brushRef="#br0" timeOffset="7508">11979 4942 2710 0,'-6'3'0'0,"5"-3"-3"16,-2 2 2-16,3-1 7 0,0-1 23 0,0 0 43 0,0 1 42 15,0 0 36-15,0 1 16 0,0-2-6 16,0 2-1-16,0-1-6 0,0 1-1 0,0-2-1 16,12 1-11-16,-12-1-9 0,0 0-5 0,17 0-11 15,-6 0-12-15,4 0-23 0,6 0-21 0,5 0-6 16,7 0-17-16,5 0 3 0,10-19-9 0,7 19-15 16,8 0 2-16,4-13-5 0,4 13 10 0,2 0 7 15,0-8 7-15,0 8 1 0,-4 0-8 0,-3 0-11 16,-3 0-6-16,-5 0-6 0,-3 0 5 0,-5 0 3 15,-5 0 4-15,-5 0-3 0,-3 0-8 16,-10 0-4-16,-4 0-7 0,-6 0 4 0,-4 10-7 16,-7-10 3-16,-2 0-56 0,-2 0-69 0,-2 0-67 0,0 0-88 15,0 0-23-15,0 0-36 0,0 0-51 16,-19 10-65-16,19-10-165 0,-26 7-211 0,9-3 124 16</inkml:trace>
  <inkml:trace contextRef="#ctx0" brushRef="#br0" timeOffset="7967.99">12052 5347 3313 0,'7'0'2'16,"-3"0"-2"-16,1-12 21 0,0 12 40 0,-2 0 33 15,0 0 43-15,0 0 15 0,0 0-4 0,-3 0-7 16,3 0-24-16,-3 0-23 0,0 0-13 0,0 0-10 16,2 0 4-16,-2 0 14 0,0 0-13 0,1 0-6 15,1 0-12-15,4 0-17 0,0 0 20 16,3-7 5-16,4 7 6 0,4 0 2 0,3-4-18 15,6 0-21-15,5-1-9 0,5 1-14 0,9-1-6 16,6 0 19-16,6 1 19 0,4-1 40 0,7 3 31 16,3 2 24-16,5 0 5 0,5 0-15 0,0 0-27 15,2 0-33-15,6 17-33 0,2-17-10 0,1 15 56 16,-2-15 18-16,-2 17 20 0,-7-17-2 0,-10 16-55 16,-12-16-13-16,-13 14-11 0,-8-14-7 0,-14 7-7 15,-5-7-8-15,-11 0-12 0,-7 6-5 0,2-6-3 16,0 0-9-16,-3 0-42 0,0 0-120 0,0 0-138 15,0 0-138-15,0 0-75 0,0 0 16 0,0 0 3 16,0 0-15-16,0 0-58 0,-15 0-174 16,15 0-128-16,0 0 157 0</inkml:trace>
  <inkml:trace contextRef="#ctx0" brushRef="#br0" timeOffset="8783.99">13277 4155 4050 0,'0'0'10'0,"0"0"22"0,0 0 35 15,-12 0 40-15,12-19 41 0,0 19 37 0,0-15 21 16,0 15-3-16,-11-22-31 0,11 10-49 16,-8-2-62-16,3-1-20 0,1 1 5 0,1-2 47 0,0 0 15 15,1-1-13-15,1-2-25 0,1-1-57 16,0 0-4-16,0-1 4 0,0-1 30 0,0 2 8 16,21 0 19-16,-21 1 2 0,16 2-27 0,-16 3-9 15,20 2-32-15,-8 3-7 0,-1 2-13 0,5 3-3 16,-4 1-9-16,5 3 3 0,-1 0 9 0,2 0-1 15,-2 0 12-15,2 22-5 0,-2-22-4 0,2 22 6 16,-4-7 2-16,2 0 1 0,-2 2 0 0,-3 0 3 16,1 2-2-16,-3 1 4 0,1 0-5 0,-1 1 5 15,0 0 2-15,1 0 3 0,-1-1 7 0,2 0-4 16,-2-1 0-16,0-2-3 0,2 0 3 16,-2-4 4-16,1-1 3 0,-1-4 5 0,-3-1 15 15,2-3 100-15,-2-1 56 0,-1-3 42 0,1 0 2 16,-1 0-93-16,-1 0-56 0,1-22-30 0,0 22-19 15,-2-31-15-15,0 9 0 0,2-4 24 0,1-3 14 16,-3-5 2-16,0 0-5 0,0-4-38 0,2 0-15 16,-1-1-2-16,1 3 0 0,-2-2-5 0,2 3 2 15,-1 1-6-15,1 4 2 0,-2 2-50 0,2 5-59 16,-4 3-85-16,1 4-146 0,1 3-149 0,-3 3-124 16,2 4-113-16,-1 3-103 0,-1 3-32 0,0 0-265 15,0 0 185-15,0 23 249 0</inkml:trace>
  <inkml:trace contextRef="#ctx0" brushRef="#br0" timeOffset="9957">13365 4263 2222 0,'0'1'26'0,"0"-1"18"0,0 0 29 16,0 0 27-16,0 0 3 0,0 0 14 0,-15 0 2 15,15 0-3-15,0 0-8 0,0 0-5 0,-14 0-2 16,14 0-1-16,0 0-3 0,-6 0-8 0,6 0-8 16,0 0-12-16,0 0 0 0,0 0-6 0,0 0 5 15,0 0 6-15,0 0 3 0,0 0 10 0,0 0-2 16,0 0 6-16,0 0 10 0,0 0 8 0,0 0 9 16,0 0 16-16,0 0 13 0,0 0 8 0,12 0-21 15,-12 0-36-15,14 0-32 0,-1 0-9 0,2 0 7 16,7 0 30-16,3 0 15 0,6 0-6 15,3 0 9-15,6 0-13 0,2 0 5 0,1 0 0 16,2 0-1-16,2 0 3 0,-2 14-8 0,1-14-2 16,-1 0-15-16,-3 0-2 0,-3 9-8 0,-4-9 3 15,-4 0-1-15,-3 5-4 0,-4-5-6 0,-6 0-19 16,-2 3-10-16,-7-3-11 0,-1 0-12 0,-4 0-5 16,-2 2-1-16,1-2-11 0,-3 0 3 0,2 0 1 15,-2 0-3-15,0 0 1 0,0 0-6 0,0 0-74 16,0 0-91-16,0 0-129 0,0 0-175 0,0 0-73 15,0 0-59-15,0 0-55 0,0 0-39 16,0 0-138-16,0 0-175 0,0 0 190 0</inkml:trace>
  <inkml:trace contextRef="#ctx0" brushRef="#br0" timeOffset="10928.01">14235 3721 1985 0,'0'0'61'0,"0"0"45"16,0 0 29-16,0-6 34 0,0 6-30 0,0 0-11 16,16 0 0-16,-16 0-5 0,0 0-6 15,0 0-11-15,0 0-2 0,9 0-9 0,-9 0-5 16,5 0-5-16,-5 0-13 0,4 0-12 0,1 0-12 15,-2 0-12-15,0 0-9 0,0 0-5 0,0 16 4 16,0-16 8-16,2 11 6 0,0-11 9 0,3 17-4 16,-2-4-3-16,0-1-2 0,2 2 1 0,-1 3 5 15,3 0-3-15,-2 0-13 0,-2 0-10 0,0 2-13 16,-1-1-3-16,-1-1 5 0,-1 0-4 0,-1 0 0 16,-2-1 3-16,0-2-1 0,0 1 0 15,0-3 2-15,-20 1-1 0,20-4-2 0,-22 1 1 0,22-4 5 16,-28 0 2-16,11-2-1 0,-2-2 0 15,-1-2-1-15,-3 0-7 0,0 0 2 0,0-18 2 16,-1 18-2-16,-1-25 25 0,5 8 17 0,2-1 8 16,2-1 11-16,4 1-9 0,4-1-12 0,3 1 3 15,4 1-5-15,1 0-9 0,0 2-13 0,0 0-19 16,28 0-11-16,-28 3-3 0,29 1 0 0,-10 1 6 16,1 2-27-16,0 1-48 0,3 1-40 0,1 3-62 15,-3 1-74-15,1 1-71 0,-5 1-96 0,0 0-98 16,-4 0-190-16,-3 0-114 0,-2 0 140 0</inkml:trace>
  <inkml:trace contextRef="#ctx0" brushRef="#br0" timeOffset="14322">6141 9639 2710 0,'-6'0'12'0,"-1"0"3"0,4 0 0 0,0 0 8 15,3 0 3-15,0 0 30 0,0 0 39 16,0 0 35-16,0 0 18 0,0 0 3 0,0 0-9 16,0 0-13-16,0 0-11 0,0 0-13 0,0 0-11 15,0 0-10-15,0 0-5 0,0 0 2 0,0 0 4 16,0 0 2-16,0 0 5 0,0 0 0 0,0 0-13 16,0 0-17-16,16 0-22 0,-16 0-30 0,14 0-6 15,-2 0-2-15,5 0-5 0,6 0 6 0,7 0-1 16,6 0 0-16,7 0 20 0,7 0 4 0,5 0 8 15,4 0 9-15,3 0-13 0,5 0-1 16,0 13-8-16,2-13-7 0,0 0-8 0,0 0-2 16,-2 11-2-16,0-11-2 0,-1 0 3 0,-2 10-4 15,-2-10 1-15,-3 0 0 0,-5 7-3 0,-3-7 7 16,0 3-9-16,-6-1-1 0,-3 0 8 0,-4 0-7 16,-4 2 7-16,-5 0 2 0,-3-2-8 0,-4 2 1 15,-5-1 0-15,-4 0-47 0,-6-3-61 0,0 1-79 16,-4 0-104-16,-2-1-80 0,-1 0-21 0,0 0-24 15,0 0-36-15,-22 0-99 0,22 0-185 0,-38 0 101 16</inkml:trace>
  <inkml:trace contextRef="#ctx0" brushRef="#br0" timeOffset="14782">6063 10282 3767 0,'-10'5'-4'0,"3"-1"-1"0,3-2-3 0,2 0 1 0,2-2 8 15,0 0 34-15,0 0 45 0,0 0 31 16,0 0 19-16,0 0-7 0,0 0-13 0,0 0-12 16,0 0-5-16,0 0-15 0,0 0-4 0,0 0 4 15,0 0 13-15,0 0 15 0,0 0-4 0,0 0-4 16,23 0-18-16,-9 0 3 0,6 0 10 0,10 0 4 16,6 11 20-16,7-11 0 0,11 0-15 0,7 0 4 15,5 0 4-15,7 0-2 0,5 0 16 0,2 0-4 16,1 0-3-16,3 0 2 0,-4 0 7 0,-2 0-7 15,-1 0-29-15,-1 0-31 0,-3 0-36 16,-3 0-9-16,-5 0 28 0,-4 16 29 0,-9-16 20 16,-5 0 10-16,-8 15-21 0,-10-15-24 0,-9 0-23 0,-7 0-18 15,-6 0-14-15,-5 0-6 0,-2 0-18 16,0 0-86-16,0 0-99 0,0 0-146 0,0 0-167 16,-19 0-80-16,19 0-67 0,-29 0-78 0,9 0-100 15,-7 0-336-15,-1 0 168 0</inkml:trace>
  <inkml:trace contextRef="#ctx0" brushRef="#br0" timeOffset="20624">17486 9751 3636 0,'-7'0'18'0,"0"-10"27"0,4 10 44 0,3 0 43 16,-3 0 15-16,3-8 24 0,-5 8 0 0,5-6 5 16,-3 6 9-16,2-3-16 0,-2 1-9 0,1-1-31 15,2 1-23-15,-3 1-23 0,3-1-26 0,-3 2-9 16,3 0-7-16,-2 0 10 0,2-1 18 16,0 1 32-16,-1 0 15 0,1-1 0 0,0 1 0 15,0 0-13-15,0 0-12 0,0 0-4 0,0 0 1 16,0 0-7-16,0 0 4 0,0 0 11 0,0 0 0 15,0 0 9-15,0 0-19 0,14 0-26 0,-14 0-28 16,18 0-29-16,1 0-4 0,4 0-1 0,10 0-3 16,4 0 3-16,8 0-6 0,11-16-1 0,7 16 3 15,9 0-3-15,5-16 9 0,12 16-1 0,7-15-7 16,12 8 7-16,4-1-7 0,-1 1 0 0,4-1 5 16,1 0-6-16,-4 3-1 0,0 0 2 0,-7 0 7 15,-1 2 1-15,-9 2 6 0,-5-1 11 0,-8 2 4 16,-5 0 9-16,-10 0 3 0,-10 0 1 0,-16 0-11 15,-7 0-8-15,-14 0-1 0,-6 0-12 16,-5 0-4-16,-9 0-73 0,0 0-56 0,0 0-83 16,0 0-142-16,-29 0-79 0,8 0-97 0,-6 0-65 15,-8 0-31-15,-8 0-31 0,-8 0-63 0,-6 0-278 16,-4 0 178-16</inkml:trace>
  <inkml:trace contextRef="#ctx0" brushRef="#br0" timeOffset="21042">17648 10291 4016 0,'-4'6'-8'0,"1"-2"2"16,-1 1 24-16,2 0 72 0,2-4 63 0,0 3 48 15,0 1 5-15,0 0-39 0,0-2-22 0,0 2-7 16,0 0 18-16,0-3 3 0,0 0 13 0,0-1-4 16,0-1-12-16,0 0 15 0,0 0 5 0,0 0 14 15,0 0-17-15,0 0-40 0,0 0-33 0,26 0-43 16,-8 0-2-16,8 0 6 0,11 0-1 16,7 0-5-16,13-16-6 0,5 16-18 0,11-11-15 15,12 11 4-15,11-13-2 0,10 13 27 0,-3-12 18 16,6 5 17-16,-1 3 16 0,3-1-23 0,-6 3-18 15,-1 2-8-15,-10 0 18 0,-4 0 33 0,-7 0 12 16,-8 0-15-16,-6 0-43 0,-12 15-36 0,-10-15-16 16,-10 0 0-16,-9 0 0 0,-11 12 0 0,-5-12 0 15,-6 0 0-15,-1 0 0 0,-5 0 0 0,0 0-5 16,0 0-78-16,0 0-94 0,0 0-107 0,0 0-50 16,0 0-108-16,-23 9-123 0,23-9-64 15,-22 7-140-15,3-2-43 0,1-1-54 0,-2-1-269 0,-4-3 195 16</inkml:trace>
  <inkml:trace contextRef="#ctx0" brushRef="#br0" timeOffset="24915.99">17928 4782 2517 0,'-5'0'4'0,"2"0"3"0,3 0-2 0,-3 0-1 16,3 0-6-16,0 0 0 0,0 0 13 0,0 0 13 15,0 0 21-15,0 0 16 0,0 0 3 0,0 0-5 16,0 0-6-16,0 0-13 0,0 0-9 0,0 0-1 16,0 0-4-16,0 0 13 0,0 0 15 0,0 0 15 15,0 0 2-15,0 0-12 0,13 0-14 0,-13 0-21 16,15 9-6-16,-1-9 0 0,2 0 2 0,4 0 4 16,3 0 3-16,3 0-2 0,5 0-4 15,4 0-3-15,5 0 4 0,5 0-1 0,4 0 12 16,6 0 1-16,8 0-8 0,4 0-4 0,4 0-14 0,-1 0-3 15,7 0 7-15,-1 0 18 0,2 0 9 16,1 0 20-16,-5 0 6 0,-2 0-9 0,-6 0-4 16,0 15-20-16,-6-15-9 0,-6 0-7 0,-7 0-6 15,-7 11 4-15,-9-11-7 0,-5 0 0 0,-5 0-2 16,-7 6-6-16,-4-6 3 0,-3 0-2 0,-4 0-31 16,0 0-65-16,-3 0-91 0,0 0-111 0,0 0-40 15,0 0-54-15,0 0-114 0,0 0-223 0,-20 17 70 16</inkml:trace>
  <inkml:trace contextRef="#ctx0" brushRef="#br0" timeOffset="25528">19399 5797 1982 0,'-17'0'16'16,"17"0"-2"-16,0 5 7 0,0-5 38 0,-9 3 11 15,9-3 30-15,0 1 20 0,0 1-14 0,0-2-4 16,-6 0-6-16,6 1-9 0,-2 0-12 0,2-1-13 15,0 1-3-15,0-1-7 0,0 0 7 16,0 0 8-16,0 0 6 0,0 0 16 0,0 0 9 16,0 0 3-16,0 0-18 0,0 0-25 0,19 0-28 15,-19 0-22-15,20 0 5 0,-1 0 8 0,2 0 18 16,9 0 9-16,-2 0 7 0,10 0-2 0,4 0-14 16,5 0 0-16,4 0 1 0,3-12 5 0,7 12 6 15,5 0 3-15,-2 0-4 0,7 0 1 0,1 0 4 16,0 0-8-16,3 0 1 0,-4 0-7 0,1 17 8 15,-9-17 12-15,-2 0 4 0,-7 0-4 0,-8 12-14 16,-8-12-9-16,-7 0-16 0,-8 0-4 16,-6 0-5-16,-5 0-6 0,-4 0-1 0,-2 0-3 0,-6 0 0 15,0 0-3-15,0 0-35 0,0 0-38 16,0 0-68-16,0 0-84 0,0 0-86 0,0 0-71 16,-14 0-57-16,14 0-61 0,-15 0-185 0,15 0-74 15,-22 0 120-15</inkml:trace>
  <inkml:trace contextRef="#ctx0" brushRef="#br0" timeOffset="-204804.73">1682 2187 3051 0,'8'0'10'0,"-2"0"30"15,0 0 33-15,-3-23 9 0,5 23-4 16,-6-21-12-16,-1 21 7 0,2 0 34 0,-3 0 40 16,0 0 35-16,0 0 1 0,0 0-18 0,0 0-25 15,0 0-46-15,0 0-36 0,0 0-24 0,0 0-21 16,0 0-6-16,0 0-4 0,0 0-7 0,0 0 1 16,0 0-7-16,0 0-2 0,0 0 5 0,0 0 3 15,0 0 39-15,0 0 30 0,0 16 4 0,0-5-1 16,0 5-37-16,0 1-23 0,0 3-6 0,0 3-1 15,-17 1 2-15,17 2 1 0,0 0 12 16,0 5 48-16,-9 0-1 0,9 4 0 0,0 3-18 0,-14 3-33 16,14 6 16-16,-8 4 17 0,8 5 24 0,-9 4-3 15,6 2 7-15,-3 5 13 0,1 0-2 16,-1 0 10-16,0 0-9 0,-2-4-18 0,5-2-1 16,-3-2-16-16,2 0-11 0,-3-3 16 0,1 3-5 15,-1 5 4-15,0 0 18 0,-4 2-2 0,-2 1-5 16,2 1-3-16,-3-1-13 0,2 2-30 0,0-8 1 15,-2-2-7-15,3-3-1 0,2-3 5 0,-2-2-1 16,3-3 7-16,-4 0-1 0,4-3-3 0,-5 1 0 16,6 3-7-16,-3-2-8 0,1 3 0 0,-2-2-4 15,5-1-1-15,-5-1 9 0,2 1-4 0,4-5 2 16,-1-3 1-16,-3-3-4 0,4-3 4 16,-1-3-1-16,3-2-3 0,-3-3 6 0,2-2-6 15,0-2 0-15,1-3 2 0,0 0-2 0,-1-4-2 16,4-1 1-16,-3-1 2 0,3-3-3 0,-1 0 4 15,1-2 1-15,-2-1 0 0,1-2 1 0,1-2 4 16,0 0 6-16,0 0 26 0,0-2 32 0,0 0 14 16,-3 1 5-16,3-1-5 0,0 0-21 0,0 0-8 15,0 0-9-15,0 0-17 0,0 0-10 0,0 0-8 16,0 0-6-16,0 0-1 0,0 0-2 0,0 0-3 16,0 0 2-16,0 0-5 0,0 0-1 0,0 0 0 15,0 0 1-15,0 0 0 0,0 0 0 0,0 0 4 16,0 0-5-16,0 0 1 0,0 0 4 0,0 0-6 15,0 0 5-15,0 0 0 0,0 0-6 16,0 0 4-16,0 0-1 0,0 0-2 0,0 0 2 16,0 0-1-16,0 0 0 0,17 0 2 0,-17 0-4 15,20 0 1-15,0 0 0 0,3 0 1 0,5 0 3 16,6 0 0-16,3 0 0 0,5 0-2 0,3 11 0 16,6-11-4-16,4 0 1 0,5 0-1 0,4 0 0 15,2 0 3-15,12 0-4 0,-1 0 0 0,7 0 0 16,1 0-1-16,5 0 1 0,-4 0-1 0,0 0 2 15,1-13 3-15,-8 13 2 0,5 0 2 0,-5 0-6 16,0 0 1-16,-1 0-4 0,5-6 5 0,3 6 2 16,-1 0-4-16,8-2 0 0,-5-1-2 0,4 3-1 15,1-3 5-15,0 1 3 0,-2 0-5 16,5-2 5-16,2 1-3 0,-2 0-1 0,7-1 1 16,-3 0-2-16,0 0-3 0,-3 1 1 0,-2-1 2 15,-4 1-3-15,-2 1 5 0,-6 0-4 0,-2 0 0 16,-4 0 4-16,-1 0 0 0,-4 2-2 0,-1 0 4 15,-3 0-3-15,-3 0-1 0,-3 0 4 0,-4 0-5 16,-4 0 4-16,-7 0 2 0,-6 0-3 0,-5 0-4 16,-5 0 4-16,-5 0-3 0,-5 0 3 0,-6 0 5 15,-4 0-5-15,0 0 2 0,-5 0-2 0,-1 0 2 16,-1 0-1-16,-4 0-1 0,0 0 1 0,2 0-1 16,-2 0 1-16,0 0-3 0,0 0-20 15,0 0-10-15,0 0-58 0,0 0-76 0,0 0-112 16,0 0-197-16,0 0-121 0,0 0-94 0,0 0-94 15,-14 0-149-15,14 0-236 0,-11 0 177 0</inkml:trace>
  <inkml:trace contextRef="#ctx0" brushRef="#br0" timeOffset="-203226.73">1608 2311 990 0,'0'0'9'0,"0"0"9"0,0 0 25 0,0 10 31 16,0-10 18-16,0 0 22 0,0 0 3 0,0 0-7 16,0 0-1-16,0 0-1 0,0 0-8 0,0 0 3 15,0 0-3-15,0 0-8 0,0 0 9 0,0 0-2 16,0 5 4-16,0-5 2 0,0 0-5 0,0 0-4 16,0 0-6-16,0 0-3 0,0 0-6 15,0 0 4-15,0 0 0 0,0 0 6 0,0 0 9 16,0 0-3-16,0 0 8 0,0 2-9 0,0-2-3 15,0 0-3-15,0 0-4 0,0 0 2 0,0 0 7 16,0 0 6-16,0 0-1 0,0 0 2 0,0 0-6 16,0 0-7-16,0 0 1 0,0 0 1 0,0 0-5 15,0 0-3-15,0 0-9 0,0 0-12 0,0 0-7 16,0 0-6-16,0-11 5 0,17 11 3 0,-17 0 19 16,0-10 1-16,14 10-11 0,-14-10-5 0,6 5-19 15,-6-1 20-15,14-2 22 0,-14 1 13 16,6-2-18-16,2-2-26 0,-2 0-31 0,0-1-20 15,2-3 10-15,-2 0 0 0,0-1-5 0,2-1 8 16,-2-1 12-16,1-1 28 0,-3 0 6 0,2-1-2 16,1 0-12-16,-1-1-13 0,2 1 26 0,-2 0 0 15,-2-1-5-15,3-2-12 0,-1 2-20 0,0-3-2 16,0 1-2-16,-1 2 3 0,-2-3-15 0,0 2 11 16,5 2 3-16,-5 0-2 0,0 1 6 0,0 2-6 15,2 2-7-15,-2 4-3 0,-2 0-5 0,3 3-2 16,-3 1 2-16,-1 1-2 0,3 2 2 0,-3 1-7 15,0-1 0-15,0 1 1 0,3 0-4 0,-3 1 5 16,0 0-3-16,0 0 3 0,0 2-3 0,0-1-1 16,0 1-1-16,0 0-7 0,0 0-61 0,0 0-105 15,0 0-135-15,0 0-134 0,0 0-71 16,0 0-67-16,0 0-27 0,0 0-9 0,0 0-79 16,-14 0-167-16,14 17 96 0,0-17 151 0</inkml:trace>
  <inkml:trace contextRef="#ctx0" brushRef="#br0" timeOffset="-196972.73">4501 5331 3352 0,'0'0'0'0,"-14"0"0"0,14 0-5 0,-7 0-2 16,7 0 0-16,0 0 16 0,0 0 24 0,0 0 22 15,0 0 17-15,0 0-6 0,0 0-4 0,0 0-9 16,0 0-13-16,0 0-3 0,0 0-1 0,0 0 3 15,0 11 5-15,0-11 8 0,0 0 1 16,0 0-5-16,0 0 3 0,0 9-5 0,0-9-2 16,0 0-3-16,0 0 7 0,0 0 8 0,0 0 13 15,0 0 24-15,0 0 14 0,0 4 11 0,0-4 7 16,0 0-12-16,0 0-12 0,24 2-18 0,-7-1-18 16,1-1-1-16,6 3 18 0,4-3 18 0,3 3 27 15,3-2 16-15,-2 2 1 0,-1 0-9 0,0-3-5 16,-3 2-7-16,-6 0-9 0,1-2 0 0,-6 0-21 15,-6 1-21-15,-2 1-23 0,-1-2-24 0,-3 1-12 16,-2-1-12-16,0 0-2 0,-3 0-4 0,0 0 0 16,0 0-4-16,0 0-2 0,0 0-36 0,0 0-95 15,0 0-107-15,0 0-138 0,0 0-76 16,0 2 2-16,0 1-3 0,0 1-4 0,0 1-30 16,0 3-95-16,0-1-208 0,0 0-13 0,0-2 146 15</inkml:trace>
  <inkml:trace contextRef="#ctx0" brushRef="#br0" timeOffset="-196624.74">4868 5296 3583 0,'0'-6'25'15,"19"2"-3"-15,-19 0 2 0,17 2 18 0,-17-1 0 16,17-1 29-16,-13 1 24 0,3 3 6 0,-3 0-9 16,2 0-17-16,-2 0-18 0,2 0-25 15,0 0-16-15,2 0-6 0,3 18-9 0,-1-18 2 16,4 13 2-16,0-13-3 0,0 21 4 0,2-10-2 15,1 1-5-15,-2 1 3 0,-2 0-4 0,1-2 10 16,-2 2 0-16,-3-1 16 0,2-3 32 0,-1-1 21 16,-4-3 40-16,-2 1 30 0,1-3 20 0,-2-1 12 15,3 0 8-15,-4 0-5 0,1-2-5 0,0 0-14 16,-1 0-26-16,-1 0-30 0,1 0-39 0,-2 0-29 16,0 0-19-16,1 0-24 0,-1 0-8 0,0 0-7 15,0 0 0-15,0 0 6 0,0 0 12 16,-24 21 13-16,24-21-3 0,-33 25 10 0,13-7-4 0,-8 2-2 15,-3 3 7-15,-3 1-16 0,-3-1 6 16,-1 0-8-16,1 0-61 0,0-2-87 0,4-1-120 16,1-1-89-16,4-3-43 0,2-1-26 0,4-3-40 15,5 0-78-15,3-3-131 0,3-1-295 0,5-6 141 16,6 0 173-16</inkml:trace>
  <inkml:trace contextRef="#ctx0" brushRef="#br0" timeOffset="-195540.73">2538 5368 3534 0,'23'-10'38'16,"-23"3"50"-16,14 1 72 0,-14 2 65 0,16-3 20 16,-16 4 11-16,7-1-13 0,-7 3-4 0,0-1 7 15,10 0 1-15,-10 0-8 0,0 0-44 0,0 1-54 16,0-1-64-16,0 2-57 0,0-1-20 0,0 1-18 15,0 0 1-15,0 0 6 0,0 0 3 0,0 17 9 16,0-17-8-16,0 27 10 0,0-7 5 0,0 4 0 16,0 6 7-16,0 2-17 0,0 4-2 0,0-1 0 15,0 1 1-15,0-1 13 0,0-1-6 0,0-1-2 16,0-4 0-16,0-3-6 0,-16-2 7 0,16-5 0 16,0-5 6-16,0-2 10 0,0-5 4 15,0-1 84-15,0-5 74 0,0-1 3 0,0 0 2 16,0 0-90-16,0-19-78 0,0 19-13 0,19-28-5 15,-19 7 6-15,14-1 0 0,-14-4 4 0,14-1-1 16,-14-3 8-16,17 2 12 0,-8-3 10 0,-1 2 15 16,4-2-2-16,-4 3-4 0,0 0-1 0,-1 0-10 15,1 2 1-15,-2 3 7 0,2 2-1 0,-2 0 1 16,-1 4-6-16,3 1-18 0,-4 5-10 0,0 1-11 16,-1 4-9-16,-2 0-11 0,2 1-10 0,-3 5-4 15,2 0-2-15,-2 0 13 0,0 0 11 0,0 23 5 16,0-7 10-16,0 5 0 0,0 7-4 0,0 2-11 15,0 6-19-15,20 2-17 0,-20-1-13 16,15 3-6-16,-15-5 5 0,18-1-1 0,-18-5 8 16,12-4 14-16,-12-5 16 0,14-4 19 0,-14-6 12 15,8-1 11-15,-8-6 5 0,4-1 4 0,-4-2-4 16,3 0-9-16,0 0-5 0,-1-18-8 0,1 18 1 16,2-23 0-16,-1 7-5 0,3-2 1 0,-3-2 0 15,6 0-49-15,-6-3-77 0,2 0-110 0,2 0-143 16,-2 1-75-16,2-2-20 0,-3 3 3 0,1 0 12 15,2 3-22-15,-2 1-52 0,0 3-102 16,2 3-255-16,0 0 116 0,1 4 154 0</inkml:trace>
  <inkml:trace contextRef="#ctx0" brushRef="#br0" timeOffset="-195168.73">3119 5505 3759 0,'6'0'52'0,"2"-16"33"0,-2 16 49 0,2 0 58 16,-2-19-1-16,-1 19 17 0,3-14-1 0,-5 14-22 16,0 0-15-16,0-10-37 0,-1 10-35 0,-2 0-36 15,1 0-43-15,-1 0-23 0,0 0-14 0,0 0-4 16,0 0 4-16,0 0 8 0,0 14 11 0,0-14-9 16,0 19 4-16,-17-8 3 0,17 4-6 15,-12 1 12-15,12 2 10 0,-16 2-3 0,16-2 0 16,-14 2 0-16,5 0-7 0,0 1 0 0,1-2 3 15,-1-1-4-15,1-2-83 0,0-1-9 0,-3-3-16 16,2-2-13-16,0-3 75 0,1-2 15 0,-1-2 8 16,-1-3 16-16,1 0 3 0,0 0-12 0,1 0 9 15,-1-20-1-15,1 20-2 0,2-21 13 0,-1 7-3 16,4 0 3-16,0 0-2 0,2-1-9 0,1 0 5 16,0 2 0-16,0 0-1 0,0 0 1 15,20 1-6-15,-20 2-3 0,17 1 2 0,-17 2-43 0,20 0-49 16,-20 3-61-16,23 0-81 0,-12 2-63 15,0 2-72-15,-2 0-76 0,4 0-91 0,-2 0-238 16,-1 18 8-16,1-18 135 0</inkml:trace>
  <inkml:trace contextRef="#ctx0" brushRef="#br0" timeOffset="-194992.73">3296 5608 4341 0,'9'0'23'15,"1"0"1"-15,-3 0 6 0,1 0 8 0,-5 0-15 16,2 0 2-16,-2-14-7 0,0 14-5 0,-3 0-14 16,0 0-2-16,0 0-45 0,0 0-60 0,0 0-89 15,0 0-130-15,0 0-113 0,0 0-148 16,0 0-307-16,0 0 93 0,0 0 156 0</inkml:trace>
  <inkml:trace contextRef="#ctx0" brushRef="#br0" timeOffset="-194576.73">3463 5508 4227 0,'8'0'20'0,"-2"-19"19"0,2 19 45 0,-2-13 60 16,1 13 20-16,-3-20 20 0,-1 20-8 0,-1-14-22 16,-2 14-13-16,0-9-20 0,0 9-38 15,0 0-33-15,0-8-43 0,0 8-18 0,0 0-13 16,0 0-14-16,0 0 12 0,0 0-4 0,0 0 5 15,0 18 19-15,0-18-2 0,0 24-3 0,0-8 8 16,0 3-10-16,0 4 19 0,0 2 7 0,0 2-7 16,0 2 3-16,17-1-5 0,-17-1-6 0,12-2 10 15,-12-1-1-15,13-3-9 0,-13-1 5 0,9-4-6 16,-9-3 3-16,8-2-19 0,-8-4-18 0,0-1-6 16,0-2-3-16,0-1 22 0,0-3 20 0,0 0 17 15,0 0 6-15,0 0-3 0,0 0-3 0,0 0-4 16,0-14-2-16,0 14-4 0,-19-18-4 15,19 18 1-15,0-23-8 0,-12 8 11 0,12 0 0 16,0-2-11-16,-6 0 4 0,6-1-8 0,0 0 1 16,0 0 6-16,18 0-5 0,-18-1 1 0,19 3 3 15,-19-1 9-15,23 0 1 0,-23 2-10 0,25 1-19 16,-13 2-39-16,-2 2-35 0,5 1-38 0,-6 3-29 16,1 0-31-16,2 3-48 0,-1 1-56 0,-3 2-72 15,-1 0-50-15,1 0-48 0,-5 0-86 0,2 0-200 16,1 19 113-16</inkml:trace>
  <inkml:trace contextRef="#ctx0" brushRef="#br0" timeOffset="-194232.73">3770 5631 3697 0,'10'0'12'15,"-1"0"19"-15,-1 0 49 0,0 0 55 0,-2 0 26 16,-2-17 7-16,1 17-25 0,-2 0-37 0,-3 0-34 15,2 0-25-15,-2-10-26 0,0 10-19 0,0 0-10 16,1 0-2-16,-1 0-4 0,0 0-4 0,0 0 7 16,0 0-7-16,0 16-10 0,0-16-15 0,0 16-27 15,0-16-29-15,0 24-12 0,0-11-1 0,0 1-2 16,0 0 5-16,0 0-6 0,-14-3-2 0,14 0 5 16,0-1 18-16,-12-3 21 0,12-1 24 15,-11-1 22-15,11-2 16 0,-11 0 11 0,5-3 6 16,1 0 0-16,1 0-1 0,-1 0 0 0,0 0 0 15,1-17 3-15,1 17 10 0,0 0 5 0,1-20 1 16,0 20 0-16,2-17-8 0,0 17-6 0,0-15-3 16,0 15-5-16,0-16-11 0,0 9-23 0,21 1-39 15,-21 0-38-15,0 0-48 0,20 2-34 0,-20 0-28 16,17 2-54-16,-17 2-84 0,18 0-202 0,-5-1-21 16,-4 1 96-16</inkml:trace>
  <inkml:trace contextRef="#ctx0" brushRef="#br0" timeOffset="-193872.74">3932 5678 3611 0,'21'0'10'0,"-21"0"5"0,16 0 33 16,-16 0 43-16,14 0 19 0,-14 0 21 0,4 0-10 15,-4 0-29-15,0 0-22 0,0 0-21 0,0 0-22 16,0 0-14-16,0 0-12 0,0 0-6 0,0 0-2 15,0 0 5-15,0 0 3 0,-10 0 3 0,10 0 2 16,0 0-8-16,-11 20 2 0,11-20 0 0,-8 17 1 16,8-17 0-16,-8 20 4 0,4-12-3 0,-1 3-4 15,0-3 3-15,1 2-19 0,1-3-10 16,-2 1-12-16,2-2-7 0,-2-1 12 0,2-1 11 16,0-1 17-16,-2 0 9 0,2-3 7 0,2 0 3 15,-2 0-5-15,-1 0 2 0,1 0-3 0,3 0-3 16,-1-18 6-16,1 18 8 0,-2-16 4 0,2 16 9 15,0-19-10-15,0 19-11 0,0-19-3 0,0 10-11 16,16 9 2-16,-16-15-10 0,0 9-17 0,18 1-30 16,-18 5-41-16,16-8-62 0,-16 6-62 0,15 2-64 15,-7-3-65-15,0 3-68 0,1 0-132 0,-3 0-184 16,2 0 111-16</inkml:trace>
  <inkml:trace contextRef="#ctx0" brushRef="#br0" timeOffset="-193444.73">4042 5719 3451 0,'0'0'6'0,"12"0"5"0,-12 0 25 15,9 0 45-15,-9-17 25 0,7 17 27 0,-7 0-7 16,4-12-29-16,-4 12-19 0,0 0-31 0,3 0-18 16,-3 0-20-16,0 0-15 0,0-7-4 0,0 7-1 15,0 0-4-15,0 0-22 0,0 0-15 0,0 0-6 16,0 0-3-16,0 0 25 0,0 19 10 0,0-19-15 15,0 17-3-15,0-17-13 0,0 21 1 16,0-9 12-16,0 0 9 0,0 0 10 0,0-3 8 16,0 1 6-16,0-3 10 0,0-1 6 0,14-3 7 15,-14-1 9-15,0 0 30 0,0-2 7 0,0 0-5 16,0 0-7-16,0 0-32 0,0-20-14 0,0 20 5 16,0-18 8-16,0 18 6 0,0-22 5 0,0 10-2 15,-14-1-5-15,14 0-10 0,0 1 0 0,0-1 0 16,0 2 3-16,0 1 8 0,0 2 4 0,0-1 1 15,0 5-10-15,0-2-3 0,0 4-12 16,0 0-5-16,16 1 0 0,-16 0-8 0,0 1 0 0,0 0 2 16,0 0 4-16,11 0 5 0,-11 0 3 0,8 22 1 15,-8-22-6-15,10 19-1 0,-3-7-16 16,-1 2-18-16,0 0-19 0,0 2-23 0,-1 0-16 16,1 0-17-16,-1 1-13 0,-2 1-18 0,0-2-8 15,-2 0-21-15,3-1-34 0,-4-1-54 0,0-1-85 16,0-1-162-16,0-4-79 0,0-1 99 0</inkml:trace>
  <inkml:trace contextRef="#ctx0" brushRef="#br0" timeOffset="-193092.74">4270 5617 3440 0,'17'-18'16'0,"-2"2"45"0,1 1 52 16,-5 2 42-16,4-2 8 0,-4 4-27 0,-3 1-49 15,-2 6-38-15,0 0-29 0,-4 1-25 0,1 1-5 16,-2 2-9-16,-1 0-7 0,0 0 6 0,0 0-4 16,0 0-4-16,0 23 0 0,-23-23-9 0,23 24 0 15,-19-9 4-15,19 0-1 0,-26 2 7 0,12-1-3 16,2-2 0-16,1 1 14 0,0 0-1 0,2-4 9 16,2 0 4-16,1-2-6 0,6 0 6 0,-4-2 2 15,4 0-1-15,0-2 22 0,0 1 25 0,0-1 22 16,21 0 23-16,-21 0 13 0,19 1-4 0,-19 0-10 15,22-3-10-15,-22 2-17 0,18-1-15 16,-18-2-15-16,13 0-8 0,-13 0-15 0,0 0-12 16,7 0 2-16,-7 0-5 0,0 2 5 0,0 1 9 15,0 2-5-15,0 3 5 0,-20 0 1 0,20 3-6 16,-25 1-60-16,10 3-73 0,-5-1-96 0,-2 2-130 16,-4 0-83-16,-4 0-139 0,-5-1-318 0,-3-6 115 15,-3-2 146-15</inkml:trace>
  <inkml:trace contextRef="#ctx0" brushRef="#br0" timeOffset="-192264.74">1136 2699 3966 0,'7'-6'32'0,"0"-3"37"0,0-1 54 0,-1 1 64 16,0-3 22-16,-1 3 29 0,-2 1 18 0,-3 3 23 15,3 1 11-15,-3 4-38 0,0-1-65 0,0 1-77 16,0 0-76-16,0-1-33 0,0 1-16 0,0 0-15 16,0 0-8-16,0 0 3 0,0 0 9 15,0 22 3-15,0-6 19 0,0 4 13 0,-20 5-3 16,20 7 2-16,-14 5 6 0,14 3-20 0,-17 3-81 15,17 1-53-15,-13 1-86 0,13-1-54 0,-9 0 6 16,9-3-27-16,-5-2-7 0,5 0-47 0,0-3-53 16,0-1-62-16,0-5-115 0,0-2-237 0,0-4 68 15,0-4 143-15</inkml:trace>
  <inkml:trace contextRef="#ctx0" brushRef="#br0" timeOffset="-191888.74">967 2975 4059 0,'28'-22'45'16,"-11"1"58"-16,-4 0 71 0,-13 1 52 0,20-6-4 16,-20 5-23-16,11 3-52 0,-11 2-49 0,0 1-41 15,0 4-39-15,0 0-26 0,-23 2-12 0,23 4-2 16,-21 3-3-16,21 0 4 0,-28 2 5 0,16 0-4 16,-2 19 10-16,0-19 0 0,5 23 1 0,-2-23 5 15,3 28-2-15,-1-14 4 0,9 1 3 0,-9-2-5 16,9-2 2-16,-8-2-5 0,8-9 8 0,0 13 11 15,0-13 5-15,-3 0 10 0,3 0 24 0,0 0 35 16,0 0-4-16,0 0-8 0,0 0-24 16,0-25 7-16,0 25 36 0,26-30 28 0,-26 10 22 0,19-3-3 15,-19-2 3-15,23-1 11 0,-14 1 5 16,5-3-16-16,-4 4-25 0,4 2-27 0,-4 1-23 16,0 3-19-16,1 2-15 0,-2 2-14 0,-1 4-9 15,-2 3-19-15,0 1-10 0,0 2-13 0,-3 2-8 16,-1 1-10-16,1 1-8 0,3 0 22 0,-1 22-34 15,4-3-66-15,0 8-69 0,5 7-86 0,0 8-51 16,2 8-7-16,1 6-3 0,0 5-21 0,0 2-41 16,-6 0-70-16,1 2-93 0,-4-1-196 0,-2-2-142 15,-3 1 161-15</inkml:trace>
  <inkml:trace contextRef="#ctx0" brushRef="#br0" timeOffset="-191264.73">341 3823 4265 0,'17'-8'17'16,"-17"3"22"-16,14-2 43 0,-14 4 53 0,9-4 30 15,-9 3 18-15,0 2-10 0,8 1-37 0,-8 1-50 16,0 0-41-16,0 0-39 0,0 0-24 0,0 0-4 15,0 0-2-15,0 0 6 0,0 0 9 0,0 24-1 16,-17-24 8-16,17 28 4 0,0-8-2 0,-17 3 10 16,17 3-6-16,-8 3 0 0,8-1 0 0,0 4 2 15,0-2 2-15,0-1-5 0,0-2 1 16,0-2-6-16,0-3 7 0,0-2-2 0,0-3 2 16,0-2 4-16,0-4 3 0,0-4 7 0,0-1 9 15,0-4 9-15,0-1-3 0,0-1-3 0,0 0-12 16,0-20-18-16,0 20-9 0,0-30 0 0,0 7 6 15,0-4 2-15,0-3-1 0,0-4-6 0,0-3 0 16,0-3-1-16,0-2 5 0,0-1-4 0,0 0-3 16,0-2 6-16,0 2-3 0,17 0 9 0,-17 3 0 15,17 3 4-15,-17 4 2 0,21 2 6 0,-11 5-4 16,3 4-4-16,-2 1 3 0,3 6-10 0,-5 2 5 16,2 2-2-16,-2 1-8 0,-1 3 2 15,1 0-6-15,-6 3-9 0,3 1-4 0,-4 1-7 16,1 2-66-16,0 0 5 0,3 0 6 0,-1 0-32 15,1 23 32-15,4-23-38 0,-3 25-37 0,3-8-8 16,-3 5-25-16,3 4-38 0,-4 2-58 0,2 2-58 16,-5 3-62-16,0 1-100 0,-3 3-243 0,0-3 51 15,0-4 129-15</inkml:trace>
  <inkml:trace contextRef="#ctx0" brushRef="#br0" timeOffset="-190876.73">648 3873 3773 0,'12'0'29'0,"2"-11"23"0,-6 6 30 0,1 0 38 15,-1 0-3-15,-2 0-5 0,-2 3-22 0,-4 1-41 16,0 0-27-16,0 1-20 0,0 0-12 0,0 0-1 16,0 0 1-16,0 0 3 0,0 15 4 0,0-15 3 15,0 19 3-15,-18-6-6 0,18 1-1 0,0 3 3 16,-14 1 0-16,14 1-2 0,0 1 3 0,-9-2-4 15,9 1 0-15,0 0 6 0,0 0 0 0,0-2 2 16,0-1 1-16,0 0-3 0,17-2 0 0,-17-2 1 16,0-1 0-16,16-3 2 0,-16-1 1 0,0-1 1 15,11-2 0-15,-11-2 3 0,0-1-1 16,10-1 3-16,-10 0 3 0,0 0-6 0,7 0 0 16,-7 0-6-16,6-20 2 0,-1 20 0 0,-2-17-2 15,0 17 3-15,0-21-5 0,0 8 2 0,0 2 0 16,2-2 2-16,1 0-1 0,-3 0 2 0,3 0-3 15,-1 1-3-15,1 1-5 0,3-1-2 0,-1 2-3 16,-2 1-27-16,4 1-33 0,0 0-48 0,-2 3-70 16,-2 2-43-16,4-1-59 0,1 2-43 0,-5 1-29 15,1 1-55-15,0 0-121 0,-1 0-143 0,2 0 103 16</inkml:trace>
  <inkml:trace contextRef="#ctx0" brushRef="#br0" timeOffset="-190628.74">941 3925 3626 0,'6'-11'22'0,"-6"6"27"0,6 0 38 16,-6 5 35-16,5-7 6 0,-5 3-16 0,3 3-30 16,-3-1-36-16,0 2-33 0,0 0-19 0,0 0-12 15,0 0-2-15,0 0 6 0,0 0 6 0,0 20 4 16,0-20 5-16,0 23 0 0,0-9 0 15,0 3 6-15,0 3-6 0,0-1 0 0,0 2 4 16,0 0-5-16,0-2-30 0,0 1-44 0,0-3-57 16,0-1-58-16,0-1-52 0,0-2-45 0,0-2-45 15,0-2-76-15,0-2-152 0,0-4-138 0,-23-3 99 16</inkml:trace>
  <inkml:trace contextRef="#ctx0" brushRef="#br0" timeOffset="-190503.73">955 3659 3140 0,'12'-12'-2'0,"-12"2"-30"16,0 0-55-16,0 3-71 0,0 0-73 0,0-1-85 15,0 3-124-15,-20 2-188 0,20-1 76 16</inkml:trace>
  <inkml:trace contextRef="#ctx0" brushRef="#br0" timeOffset="-190208.73">1113 3849 3723 0,'3'0'1'0,"0"2"-2"0,-3-2-2 0,0 1 0 0,3-1-5 16,-3 0-1-16,0 0 1 0,0 0-6 15,0 0 3-15,0 0 6 0,0 0-1 0,0 0 9 16,0 17 1-16,-17-17-1 0,17 18 1 0,-18-5-2 15,18 1-3-15,-22 1-2 0,10-1-4 0,1 1-25 16,2 1-20-16,-2 0-17 0,3 0-13 0,2-1 15 16,3 1 12-16,3-3 15 0,-3 1 14 0,3-3 12 15,0 1 5-15,0-4 5 0,0 0 5 0,17-3 1 16,-17-1 3-16,17-2-10 0,-17-2-30 0,17 0-45 16,-17 0-54-16,23 0-62 0,-14 0-66 0,2-23-82 15,-2 23-180-15,-1-18-77 0,-2 18 93 16</inkml:trace>
  <inkml:trace contextRef="#ctx0" brushRef="#br0" timeOffset="-189848.73">1180 3968 3217 0,'4'0'55'0,"0"0"49"0,-1 0 69 0,0 0 71 16,0 0 14-16,0 0 14 0,0 0-13 0,0 0-32 16,-3 0-37-16,2 0-32 0,-2 0-31 0,0 0-25 15,3 0-22-15,-3 0-24 0,0 0-11 0,0 0-10 16,0 0 1-16,0 0 10 0,0 0 8 0,0 0-1 15,0 0 3-15,0 0-19 0,0 0-20 0,0 0-7 16,0 0-13-16,0-14-42 0,0 6-13 0,15-2-3 16,-15-2-4-16,0-2 35 0,14 2 16 0,-14-3 4 15,8 2 6-15,-8 0 7 0,9 1 0 16,-9-1 0-16,8 1 0 0,-8 2-3 0,3 0 0 16,0 0 0-16,0 2 3 0,-3 0 7 0,0 4-3 15,0-1-4-15,0 3-9 0,0 0-31 0,0 0-39 16,0 2 3-16,0 0 2 0,0 0 21 0,0 18 42 15,-17-18-5-15,17 25 4 0,-20-7 4 0,20 2-14 16,-23 4-21-16,14-1-7 0,-2 3-14 0,11 1-14 16,-14-1 8-16,14-1-17 0,0-1-13 0,0-1 2 15,0-1-9-15,0-1-7 0,0-2-20 0,20-1-30 16,-20-1-50-16,20-3-67 0,-3 1-82 0,-3-4-128 16,6-1-300-16,4-6-16 0,-4-1 127 15</inkml:trace>
  <inkml:trace contextRef="#ctx0" brushRef="#br0" timeOffset="-185616.73">1935 4347 2271 0,'0'-4'36'0,"0"0"23"0,0 2 24 0,0 0 36 16,0 0 6-16,0 0 12 0,0 1 17 0,0 1 0 15,0-2-9-15,0 1-4 0,0-1-16 16,0 2-19-16,0-1-18 0,0 1-25 0,0-2-25 16,0 2-13-16,14 0-11 0,-14 0 0 0,0 0 2 15,0 0 2-15,0 0-8 0,0 0-2 0,0 0-6 16,0 0-6-16,0 0 5 0,0 0-5 0,0 0 1 15,0 0 4-15,0 0-1 0,0 0-1 0,0 0 1 16,0 0-3-16,0 0-4 0,0 0 5 0,0 0-4 16,0 0 4-16,0 0 1 0,0 0-7 0,0 0-1 15,0 0-7-15,0 0-1 0,0 0 3 0,0 0 3 16,0 0 7-16,0 0 2 0,0 0 2 0,0 0 4 16,0 0-1-16,0 0 2 0,0 0 2 15,0 0-1-15,0 0-6 0,0 0 3 0,-11 0-2 16,11 0 3-16,0 0 0 0,0 0 3 0,0-12 3 15,0 12-4-15,0 0 5 0,0 0-4 0,0 0 0 16,0 0 1-16,0 0-4 0,0 0-2 0,0 0-6 16,0 0 1-16,0 0-3 0,0 0 3 0,0 0-1 15,0 0 3-15,0 0-9 0,0 0-13 0,0 0-10 16,0 0-16-16,0 0-7 0,0 0-2 0,0 0 4 16,0 0 13-16,0 0 16 0,-17 0 17 0,17 0 9 15,-14 0 1-15,14 0-2 0,-16 0 4 0,16 0-6 16,-14 0 2-16,14 0 0 0,-9 0-3 0,9 0 4 15,0 0 5-15,0 0 4 0,0 0 6 16,0 0 0-16,0 0-6 0,0 0-5 0,0 0-5 16,0 0 0-16,0 0-2 0,0 0-12 0,13 0-27 15,-13-12-50-15,0 12-70 0,0 0-90 0,0 0-117 16,0-10-201-16,0 10-176 0,0-9 104 0</inkml:trace>
  <inkml:trace contextRef="#ctx0" brushRef="#br0" timeOffset="-184916.73">2721 4028 2317 0,'0'1'32'0,"0"1"18"0,0-2 17 15,0 0 29-15,0 0 1 0,0 0 27 16,0 0 16-16,0 0 3 0,0 0-12 0,0 0-32 16,0 0-27-16,0 0-28 0,0 0-20 0,0 0-11 15,0 0-13-15,0 0-4 0,0 0-2 0,0 0 0 16,0 0 3-16,0 0 1 0,0 0-1 0,0 0 1 16,0 0 1-16,0 0-3 0,0 0 3 0,0 0-2 15,0 0-2-15,0 0-6 0,0 0-2 0,0 0-1 16,0 0 3-16,0 0 5 0,0 0 3 0,-16 0 3 15,16 0-2-15,-15 0 5 0,15 0 1 0,-17-16-2 16,17 16 4-16,-13 0 0 0,13 0 2 0,-7-11 3 16,7 11-5-16,0 0-1 0,0-8-1 0,0 8 6 15,0-8 4-15,0 4-2 0,20 0 1 16,-20-2-8-16,17 3-4 0,-17-1-2 0,17 1-1 16,-17 1 2-16,14 0 0 0,-14 0 2 0,9 1-1 15,-9 0-2-15,0-1 1 0,8 2 0 0,-8 0-3 16,0 0-24-16,0 0-29 0,0-1-42 0,0 1-55 15,0 0-56-15,0 0-53 0,0 0-95 0,0 0-191 16,0 0-80-16,0 0 81 0</inkml:trace>
  <inkml:trace contextRef="#ctx0" brushRef="#br0" timeOffset="-184104.73">3219 3514 1790 0,'0'0'42'0,"10"0"40"15,-10 0 33-15,0 0 28 0,0 0-8 0,5 0-5 16,-5 0 2-16,0 0 2 0,3 0-13 0,-3 0-11 16,2 0-30-16,-2 0-23 0,3 0-23 15,-3 0-26-15,3 0-7 0,0 0-7 0,-1 0 0 16,1 0 1-16,0 0 2 0,1 0-2 0,1 0-3 15,0 0 2-15,-1 0 3 0,1 0-1 0,0 0 2 16,-2 0-3-16,0 0-8 0,0 0-13 0,-3 0-11 16,1 0-5-16,-1 0 2 0,0 16 14 0,0-16 6 15,0 0 3-15,0 0 6 0,-23 10 1 0,23-10 5 16,-18 0 3-16,18 0 2 0,-24 0 3 0,24 0 2 16,-20 0 5-16,20 0 5 0,-14 0 23 0,14 0 20 15,0 0 13-15,-6 0 0 0,6 0-15 0,0 0-15 16,0-12-13-16,0 12-2 0,17 0 9 15,-17-11-7-15,16 11 0 0,-16-11-2 0,20 11-11 16,-20-9 12-16,21 4 13 0,-10 0 2 0,0 0 0 16,-3 0-13-16,-2 3-20 0,0 0-5 0,-6-1-8 15,7 2-3-15,-7-1-40 0,0 2-63 0,0 0-79 16,0 0-63-16,0 0-37 0,0 0-63 0,-18 0-164 16,18 0-115-16,-21 18 77 0</inkml:trace>
  <inkml:trace contextRef="#ctx0" brushRef="#br0" timeOffset="-183460.73">3913 3065 2117 0,'0'12'26'0,"0"-12"11"16,0 0 10-16,0 0 24 0,0 0 4 0,0 0 15 15,0 0 20-15,0 0-5 0,0 0-17 16,0 0-17-16,0 0-26 0,0 0-18 0,0 0-12 16,0 0-13-16,0 0-4 0,9 0-1 0,-9 0-3 15,0 0 2-15,7 0-1 0,-3 0 1 0,1 0 0 16,0 0 2-16,-1 0-9 0,1 0-17 0,-2 0-13 16,0 0-22-16,0 12-8 0,-1-12 7 0,-1 0-1 15,-1 0 22-15,0 0 17 0,0 0 12 0,0 0 14 16,0 0 1-16,-20 0 1 0,20 0 1 0,-17 0 2 15,17 0-1-15,-17 0 2 0,17 0 22 0,-14 0 28 16,14 0 24-16,-8 0 11 0,8 0-13 0,0 0-23 16,0 0-23-16,0-14-12 0,0 14-12 0,0 0-10 15,20-12-2-15,-20 12 0 0,0-10-1 16,21 5 4-16,-21 1-6 0,18 0-27 0,-18 1-30 16,20 0-44-16,-7 1-58 0,-2 1-57 0,1 0-115 15,0 1-235-15,2-1 13 0,-1-1 86 0</inkml:trace>
  <inkml:trace contextRef="#ctx0" brushRef="#br0" timeOffset="-182784.73">4584 2682 1843 0,'0'-11'46'0,"0"11"29"15,0 0 23-15,0 0 28 0,0 0-21 16,0 0-9-16,0 0-4 0,0 0-17 0,0 0-10 16,0 0-14-16,0 0-11 0,0 0-5 0,0 0-8 15,0 0-1-15,0 0-1 0,0 0-12 0,0-12-4 16,0 12-6-16,0 0-5 0,0 0 2 0,0 0-1 15,0 0-3-15,0 0 4 0,0 0 0 0,0 0-4 16,0 0 0-16,0 0-14 0,0-5-5 0,0 5-6 16,0 0 2-16,0 0 7 0,0 0 3 0,0-4 11 15,0 4 5-15,0-1 1 0,-14 1 2 0,14-2 4 16,0 1-2-16,0 0 2 0,0-1-1 0,0-1 3 16,0 0 5-16,0-2 17 0,0 0 6 15,0 1-1-15,0 0-5 0,17 0-15 0,-17 0-11 16,0 0-4-16,18 2 2 0,-18 0-6 0,10 0 6 15,-10 0 2-15,8 0-26 0,-8 1-43 0,6-1-92 16,-6 2-155-16,0 0-159 0,0 0-185 0,0 0 91 16</inkml:trace>
  <inkml:trace contextRef="#ctx0" brushRef="#br0" timeOffset="-182268.73">5040 2309 2675 0,'0'0'6'0,"0"0"0"16,0 0 3-16,0 0 4 0,0-17 3 0,0 17 17 16,0 0 10-16,17-15-6 0,-17 15-5 0,0 0-8 15,0-13 6-15,13 13 16 0,-13-7-1 0,0 7-10 16,10-6-19-16,-10 6-19 0,10-7-2 0,-10 4 1 15,11 1-2-15,-5-1 4 0,-2 1-2 0,3 0 0 16,-3 0 2-16,-1 1 0 0,1 0 0 0,0-1 1 16,-2 2-4-16,-2 0-8 0,0 0-9 0,0 0-13 15,0 0-11-15,0-1 0 0,0 1 8 0,0 0 15 16,0 0 13-16,-16-1 11 0,16 0 2 0,-14 0-2 16,14 0 7-16,-14 0-5 0,14 0 10 15,-11-1 24-15,11 1 7 0,0-2 12 0,0 1 5 16,0-2-13-16,0 0-6 0,0-1-10 0,0-1-14 15,24 0-10-15,-24-2-8 0,21 1-2 0,-21 1 0 16,27 0-4-16,-15 2-44 0,-1 2-92 0,-11-1-139 16,17 3-181-16,-17 0-273 0,14 0 88 0,-14 0 136 15</inkml:trace>
  <inkml:trace contextRef="#ctx0" brushRef="#br0" timeOffset="-161748.73">3107 4919 2439 0,'0'-1'29'0,"0"0"11"16,0-1 16-16,0 2 29 0,0-1 1 0,0 0 19 15,0 0 16-15,0 0 0 0,0 1-4 0,0-2-10 16,0 1-11-16,0 1-10 0,0 0-9 0,0 0 5 15,0-1-1-15,0 1 7 0,0 0 0 0,0 0-1 16,0 0-2-16,0-2-9 0,0 2 1 0,0 0-2 16,0-1-4-16,0 0-1 0,0 1-2 0,0-1 0 15,0 1-1-15,0 0 9 0,0 0 4 0,0 0 8 16,0 0 8-16,0 0 5 0,0 0 21 0,0 0 6 16,0 0 1-16,-8 0 24 0,8 0-12 15,0 0-7-15,0 17 8 0,0-17-42 0,-5 11-23 16,5-11-20-16,0 17-26 0,0-6-5 0,0 1-8 15,0 2-13-15,0 0-3 0,0 1 1 0,0 1 0 16,0 0 2-16,14 0-3 0,-14 0-24 0,0-1-31 16,0 1-109-16,0-1-108 0,0-2-93 0,0 0-89 15,0-2-36-15,0-1-82 0,-18-3-130 0,18 0-386 16,-19-6 145-16</inkml:trace>
  <inkml:trace contextRef="#ctx0" brushRef="#br0" timeOffset="-160336.73">3068 2272 3219 0,'0'-1'37'0,"0"0"36"16,0 1 50-16,0 0 54 0,0 0 16 0,0 0 13 16,0 0-8-16,0 0-15 0,0 0-23 0,0 0-25 15,0 0-17-15,0 0-26 0,0 0-20 0,0 0-16 16,0 0-15-16,0 0-12 0,9 0-4 0,-9 0-5 16,0 0-2-16,0 0 11 0,0 12 5 15,0-12 1-15,7 0 0 0,-7 12-16 0,0-12-6 16,7 11-6-16,-7-5-4 0,3 0 0 0,-3 1-7 15,0-2 10-15,0 1-6 0,0-1 1 0,0 0 2 16,0-1-6-16,0 1-15 0,0-3-5 0,-18 1-8 16,18-1-6-16,0-1 12 0,-22-1 6 0,22 0-7 15,-22 0 4-15,12 0 10 0,0-18 2 0,1 18 14 16,1-14 3-16,2 14-3 0,6-14 5 0,-6 14 22 16,6-15 12-16,0 15 6 0,0-13 31 0,0 13 10 15,26-12 20-15,-26 6 33 0,22-1 7 0,-22 4 9 16,25-3-14-16,-11 3-24 0,0-1-23 0,-2 3-31 15,0 0-13-15,-1 0-18 0,-1 0-12 16,-3 1-16-16,-2 0-14 0,1 0-3 0,-3 0-9 16,-1 0-2-16,-2 0 0 0,0 0 7 0,0 0-1 15,0 0-2-15,0 16-34 0,0-16-37 0,-20 12-24 16,20-12-26-16,-17 17 17 0,17-17 2 0,-21 16 12 16,21-9 28-16,-21 0 13 0,21-7 35 0,-19 9 23 15,19-9 10-15,-11 3 16 0,11-3 25 0,-6 0 43 16,6 0 23-16,0 0 16 0,0 0 4 0,0 0-24 15,0-19 13-15,19 19-3 0,-19-15-12 0,17 15 0 16,-17-18-29-16,21 18-3 0,-21-17-19 0,21 17-20 16,-11-15-8-16,0 15-18 0,-4-10-1 0,-6 10-9 15,15-6-5-15,-15 6 2 0,5-1-9 16,0 1 1-16,-5 0-10 0,1 0-53 0,-1 0-33 16,0 0-43-16,0 0-31 0,0 0 25 0,0 17 8 15,-20-17 21-15,20 15 31 0,-22-15 6 0,22 16 25 16,-24-16 24-16,10 15 7 0,0-15 23 0,1 9 7 15,3-9 7-15,0 6 11 0,2-6 4 0,8 0 17 16,-6 0 40-16,6 0 25 0,0 0 8 0,0 0-6 16,0 0-19-16,0 0-31 0,0-20-10 0,20 20-9 15,-20-14-34-15,0 14 7 0,17-14-11 0,-17 14-2 16,13-14-83-16,-13 14-101 0,11-11-93 0,-11 11-113 16,7-8-70-16,-7 8-109 0,0-4-133 15,0 4-333-15,5-2 86 0,-5 2 202 0</inkml:trace>
  <inkml:trace contextRef="#ctx0" brushRef="#br0" timeOffset="-157270.73">1476 4422 2661 0,'0'0'19'16,"0"0"4"-16,0 0 2 0,0 0 10 0,0 0-7 15,0 0 24-15,0 0 20 0,0 0 14 0,0 0 3 16,0 0-13-16,0 0-15 0,0 0-23 0,0 0-14 16,0 0-13-16,0 0-9 0,0 0-1 0,0 0 12 15,0 0 27-15,0 0 14 0,0 0 19 0,0 0 7 16,0 12-1-16,17-12 10 0,-17 0 9 0,0 0 1 16,0 0-1-16,0 10-7 0,11-10-6 0,-11 0-6 15,0 0-7-15,0 0-5 0,9 0-2 0,-9 0-7 16,0 0 4-16,6 0-13 0,-1 0-7 0,-2 0-5 15,0 0-16-15,5 0 5 0,-2 0-8 16,5 0-4-16,-2 0 2 0,-1 0-4 0,1 0 1 16,1 0 0-16,-4 0 0 0,2 0 6 0,-1 0 1 15,0 0 13-15,2 0 12 0,2 0 7 0,-5 0 3 16,8 0 0-16,-2 0-2 0,-1 0-3 0,3 0 3 16,-5-10 1-16,5 10 4 0,0 0 5 0,0 0 2 15,2-8 9-15,-2 8 2 0,1-5 1 0,-1 1-1 16,0 1-10-16,3-1-7 0,-3 0-7 0,3-2 5 15,-1-1-3-15,1 0-3 0,-3-2 9 0,3 2-7 16,-2 0 3-16,1-2 2 0,-1 1-2 0,-4-1 9 16,5 1 4-16,-6 1-9 0,4-2-3 0,0 2-20 15,-4 0-6-15,4 0-3 0,-4-1-6 16,0 0 0-16,2 1-3 0,-1 0-1 0,0 0-2 16,-5-1-3-16,5 1 1 0,-2 0 0 0,2 0-5 15,-5 0 5-15,5 1 1 0,-2-1 2 0,2 0 9 16,-1 1 7-16,-1-1 2 0,2 0 4 0,0-1-6 15,1-1-7-15,0 2-5 0,-1 0-5 0,3-3 1 16,-1 2 2-16,1 0 3 0,0-2 2 0,-1 2 2 16,1 1 3-16,-1-1 0 0,1 0-1 0,0 1-3 15,-2 0-3-15,-1 0-1 0,1 1-3 0,-4 0-4 16,6-1-1-16,-5 1-4 0,1-1 1 0,-3 3 2 16,6-2-3-16,-5 0 0 0,1 1-1 15,2-1-3-15,-3 1 0 0,1-1 4 0,2 0-1 16,-2 2 1-16,-1-2 4 0,3 2-3 0,-2-2 2 15,-1 0 0-15,-1 0-4 0,-2 0 0 0,3 0 1 16,-4 0 0-16,6-1 1 0,-6 1 7 0,3 0 0 16,2 0 8-16,-1-1-4 0,2 0-4 0,0 1-6 15,4-1-5-15,-5-2 2 0,2 2-5 0,0 0 2 16,0-2 0-16,-1 1-1 0,1 0 2 0,2 0 0 16,-2-1-2-16,1 0 1 0,0-1 2 0,1 2-1 15,-1 0 1-15,1-2-3 0,-1 0-2 0,3 1-3 16,-2 0 1-16,2-1-2 0,-1 1 4 0,0-1 3 15,2 1 1-15,-2 1 3 0,-2-2 6 16,1 1 4-16,-4 0 6 0,5 0 6 0,-5-1-8 16,5 0-8-16,-3 0-5 0,0 1-2 0,0 0 2 15,-1-2 0-15,1 1-2 0,-1-1-3 0,2 2 4 16,-3-2 0-16,1 1 2 0,0 1 4 0,0 1-6 16,-1 1 0-16,2 0-4 0,-2-1-4 0,1 2-1 15,0-3 0-15,1 2 0 0,-1-1 0 0,-1-1 0 16,2-1 0-16,-2 0 0 0,0-1 0 0,1 1 0 15,-1 0 0-15,0 2 0 0,-1-1 0 0,1-1 0 16,-1 1 0-16,1 1 0 0,1 0 0 0,-1 0 0 16,0-1 0-16,-1 1 0 0,1 0 0 0,1 0 0 15,-1 0 0-15,0 0 0 0,0 0 0 16,2-1 0-16,-1 1 0 0,2 1 0 0,-1-3 0 16,0 1 0-16,1-1 0 0,-3 0 0 0,-1 1 0 15,5 0 0-15,-3-1 0 0,1 0 0 0,0 0 0 16,-2 0 0-16,1 2 0 0,-1-2 0 0,2 1 0 15,-3 0 0-15,-2 1 0 0,3-2 0 0,0 3 0 16,1-1 0-16,-4-1 0 0,3 0 0 0,-3 1 0 16,2-1 0-16,2 1 0 0,-4-1 0 0,2 1 0 15,-1 0 0-15,3-2 0 0,-3 3 0 0,4-1 0 16,-3-1 0-16,0 1 0 0,3-1 0 0,-4 2 0 16,1 0 0-16,0 0 0 0,0 0 0 15,-1 1 0-15,-1-1 0 0,2 1 0 0,-2-1 0 16,1 1 0-16,-1 0 0 0,0-1 0 0,0 2 0 15,0-2 0-15,2 1 0 0,-3 1 0 0,1-1 0 16,0 0 0-16,0 0 0 0,1 1 0 0,-1 0 0 16,2-3 0-16,-4 2 0 0,4 0 0 0,-2-2 0 15,2 0 0-15,-2 1 0 0,0-1 0 0,4 0 0 16,-4 1 0-16,2-1 0 0,-1 1 0 0,0-1 0 16,2 0 0-16,-1 1 0 0,1 0 0 0,-3 0 0 15,2 0 0-15,1 0 0 0,0 0 0 0,-1 0 0 16,-2 1 0-16,4-2 0 0,-3 2 0 0,3-1 0 15,-4 1 0-15,3-1 0 0,-1 1 0 16,0 0 0-16,0 1 0 0,1-2 0 0,-1 2 0 16,-1-2 0-16,1 3 0 0,0-2 0 0,0 1 0 15,-1 0 0-15,1-1 0 0,-2 2 0 0,2 1 0 16,0 0 0-16,0-1 0 0,-1 1 0 0,1 1 0 16,0 1 0-16,0-2 0 0,1 1 0 0,-1-1 0 15,1-1 0-15,-1 0 0 0,1 2 0 0,0-3-3 16,1 2 2-16,-1-2-2 0,0 2-3 0,0-1 3 15,1 1-1-15,1-1 2 0,-2 0 4 0,2-1-3 16,-2 2-3-16,2 1 1 0,0-2 2 0,-2 1 1 16,-1-2 2-16,3 2-1 0,-4-1 1 0,1 3-3 15,0-2 5-15,0 0-3 0,-1 2-2 16,1-2 1-16,-2 0-3 0,4 2-1 0,-4-2 4 16,2 0-4-16,-1 0 3 0,1-1 0 0,-2 1-3 15,2 0 10-15,0 0-4 0,0 0 3 0,1 0 2 16,-3 1-6-16,0-1 1 0,4-1-4 0,-1 1-2 15,-1-1-2-15,1 1 6 0,0-2-3 0,1 1 2 16,0 0-1-16,0 0-4 0,-1 1 2 0,-1-1 3 16,-2 1-1-16,0 0 0 0,-1 0 2 0,-2 0 0 15,3 1 0-15,-1-1 4 0,-2 1-2 0,3 0 1 16,0 0 0-16,2-1-3 0,0 1 3 0,-2-1-3 16,2-1 1-16,0 1 2 0,1 0-1 15,-1-1-2-15,1 1-2 0,0-1-2 0,0-1 3 16,2 0-1-16,0 1 1 0,0-1 1 0,0-1-2 15,0 1 4-15,0 1-2 0,-1-2-2 0,1 2-2 16,2-2 1-16,-4-1 1 0,2 3 2 0,3-2 1 16,-3 1-1-16,0-2 1 0,1 2-1 0,-1-2 2 15,0 1 2-15,1 1-2 0,-1-2 2 0,0 1-8 16,1 0-2-16,-1-1 3 0,-2 0 1 0,4 0 4 16,-2 1-3-16,1-1-4 0,-3 0-9 0,2 1 2 15,0-1 1-15,0 3 2 0,-2-3 6 0,0 1-2 16,2 2 0-16,-1-2 0 0,0 0 1 15,0 1 1-15,-1 0 0 0,0-1 2 0,2 1-1 16,0-1 2-16,0 2 2 0,0-2-4 0,-2 1 0 16,-1 1 0-16,0 0 1 0,-1 1 3 0,-1 0 0 15,1 0-4-15,-3 1 3 0,1-1-3 0,0 0 1 16,-2 2 1-16,0-1-5 0,2 0 5 0,-2 0-4 16,-2 1 3-16,2 0 0 0,0 0-6 0,-1 0 4 15,-1 1 1-15,1 0-3 0,-2 0 2 0,2-1-30 16,-2 1-24-16,0 0-31 0,0-2-41 0,0 2-35 15,0 0-57-15,0 0-91 0,0 0-121 0,0 0-96 16,0 0-75-16,0 0-60 0,0 0-41 0,0 0 8 16,0 13-80-16,0-13-165 0,0 15 207 0</inkml:trace>
  <inkml:trace contextRef="#ctx0" brushRef="#br0" timeOffset="-156346.73">2994 2386 813 0,'3'-3'33'0,"-2"0"0"0,2 2 3 16,-1 0 0-16,1-2-33 0,0 2 0 0,-1-1-3 15,1 1 0-15,-3-2 0 0,3 2-3 0,-3 0-2 16,0 0 1-16,2 0-12 0,-2 1-20 0,0-1-48 16,0 1-58-16,0 0-65 0,0 0 7 0,1 0 50 15</inkml:trace>
  <inkml:trace contextRef="#ctx0" brushRef="#br0" timeOffset="-148748.74">1228 7755 3476 0,'0'0'0'0,"0"0"1"0,0 0 4 15,23 0 32-15,-23-25 25 0,17 25 13 0,-17-14 17 16,0 14-17-16,14 0-11 0,-14 0 11 0,0 0 3 15,0 0 3-15,0 0 3 0,0 0-22 0,0 0-19 16,0 0 40-16,0 0 8 0,0 0 34 0,0 21 31 16,0-7-41-16,0 6-11 0,0 2-33 0,0 6-17 15,-17 4-2-15,17 4 33 0,0 3 19 0,-19 5 29 16,19 4 12-16,-15 4-20 0,4 5 36 0,2 4-10 16,-2 3 0-16,0 2 20 0,-1 4-25 15,-2-1-23-15,-2 0-6 0,-1 3-23 0,0 0-23 16,0 1 4-16,0 5-5 0,0 5-13 0,0 2 0 15,1 6-4-15,1 1-8 0,-1 1 3 0,2 1-4 16,4 3-5-16,-3-4 15 0,4-1-4 0,1 2 0 16,2 0-10-16,0 2-24 0,1-1-6 0,-1-1-6 15,6 0-2-15,-3-3 0 0,3-4-7 0,0-2 11 16,0-4 3-16,0-1-3 0,0 1 4 0,0-1-7 16,17 1 3-16,-17-1 9 0,0-1 6 0,0-4 1 15,0 0-5-15,0-6-7 0,0-4 0 0,0-2-5 16,-20-2 0-16,20-5 8 0,-17-3-2 0,17 0-1 15,-14 1 1-15,14-3-8 0,-17 1 2 16,17-2 0-16,-17-2-2 0,10-1 2 0,1-2-8 16,2-2 3-16,-6-3 3 0,7-5-4 0,0-2 3 15,-2-3-1-15,2-3-1 0,0-2 0 0,0-4 1 16,0-1-1-16,3-2 1 0,-2-2 2 0,1-3 0 16,1-2 0-16,-2-1-3 0,2-2 0 0,0-1 0 15,-3-3 3-15,3-2 1 0,0 0 5 0,0-1 9 16,0 0 25-16,0-1 13 0,0 0 7 0,0 0-1 15,0 0-29-15,0 0-14 0,0 0-11 0,0 0-8 16,0 0 0-16,0 0 0 0,0 0 0 0,0 0 0 16,0 0 0-16,20 0 0 0,-20-11 0 0,21 11 0 15,-8 0 0-15,8 0 0 0,-1-7 0 16,8 7 0-16,1-5 0 0,5 0 0 0,3 1 0 16,4-2 0-16,5 2 0 0,9-3 0 0,2-1 0 15,3 1 0-15,10-2 0 0,5 1 0 0,5-3 0 16,5 1 0-16,10-1 0 0,6 1 0 0,9-2 0 15,6 0 0-15,11 0 0 0,5 1 0 0,6-1-1 16,12 2 1-16,4 0-3 0,7 3-2 0,2-1 1 16,3 3-2-16,1 1 0 0,1 1-1 0,1 1-2 15,-2 0 2-15,-3-1 3 0,-5 2 1 0,-6 1 3 16,-6-3-1-16,-4 0-1 0,-5 0-1 0,-6-1-2 16,-10 1 1-16,-7-1 2 0,-5 0 0 15,-11 1 1-15,-7 0-1 0,-12-1-1 0,-10 2 4 16,-9 0-1-16,-13-1 0 0,-10 1 4 0,-8 1-4 15,-8 0 0-15,-7 0 0 0,-6 0-6 0,-1 0-35 16,-6 0-35-16,-2 1-52 0,0-1-68 0,0 0-52 16,0 1-94-16,0 0-156 0,0-1-126 0,0 1-66 15,-17-1-63-15,17 0-13 0,-14 1-153 0,14-4-131 16,-19 0 193-16</inkml:trace>
  <inkml:trace contextRef="#ctx0" brushRef="#br0" timeOffset="-128026.73">1487 9962 2823 0,'3'-4'30'16,"3"-2"5"-16,-3 2-1 0,-1-1 3 0,4 1-27 16,-6 0-5-16,3 3 3 0,-3 1-1 0,0 0 0 15,0 0 4-15,3 0-5 0,-3 0 56 0,2 0 23 16,-1 18 7-16,2-18 0 0,2 23-56 0,-2-8-25 15,5 3-7-15,-2 2 2 0,3 2-1 0,2-2-1 16,0 0-3-16,-5-1-2 0,0-1 0 0,2-2-2 16,-2-3 3-16,-2-2-1 0,-4-4-1 0,0 0 4 15,0-3 3-15,0-1 1 0,0-1-3 0,-25-2-6 16,25 0-7-16,-30 0-1 0,10 0 5 0,0-22 1 16,-3 22 5-16,3-21 4 0,2 21 0 15,5-21 7-15,-1 21-2 0,7-17-1 0,7 17-5 16,0-16-6-16,0 16-2 0,0-13-2 0,0 8 0 15,31 0-3-15,-31 1-5 0,38 4-35 0,-18-3-49 16,6 3-61-16,-6 0-90 0,0 0-93 0,5 23-151 16,-5-23-188-16,4 20 97 0</inkml:trace>
  <inkml:trace contextRef="#ctx0" brushRef="#br0" timeOffset="-127698.73">2164 10318 3769 0,'19'-17'11'0,"-5"17"0"15,-3-20 1-15,-2 20 7 0,-4-25 16 0,1 25 31 16,-2-15 31-16,-2 15 11 0,-2 0-28 0,0 0-40 16,0 0-33-16,0 0-26 0,0 0-5 0,0 0 7 15,2 0 9-15,-1 0 0 0,-1 19-29 0,0-19-23 16,3 22-29-16,-3-10-22 0,2 3 10 0,-2 0-13 15,0-1-15-15,0-1-4 0,0-2-6 0,0 0 16 16,0-2 17-16,-17-2 31 0,17 0 28 0,-20-2 21 16,20-2 25-16,-24-2 0 0,10-1 3 0,0 0 2 15,0 0 2-15,2 0 5 0,1 0 20 16,2-16 4-16,4 16 0 0,5 0-7 0,-6-12-19 16,6 12-10-16,0 0-9 0,0-11-25 0,0 11-37 15,17-8-53-15,-17 8-88 0,30 0-129 0,-10-6-227 16,1 6-66-16,9 0 96 0</inkml:trace>
  <inkml:trace contextRef="#ctx0" brushRef="#br0" timeOffset="-127374.73">3063 10590 3546 0,'7'0'-6'0,"-4"-17"3"15,0 17-2-15,2 0 3 0,2-20 26 0,-5 20 29 16,-1 0 23-16,1 0-4 0,-2 0-23 0,1 0-35 16,-1 0-23-16,2 0-3 0,1 0 1 0,-1 0 6 15,2 0 3-15,1 0-2 0,3 20-24 0,-2-20-23 16,2 17-23-16,-1-17-30 0,-2 18-6 0,3-9-16 16,-5 0-8-16,0-1 6 0,-3-1 9 0,0 0 28 15,0-1 25-15,0 0 30 0,-22-2 22 0,22 0 12 16,-21-4 9-16,21 0-8 0,-28 0 10 15,12 0 23-15,2-17 20 0,-1 17 18 0,4-16 4 16,0 16-11-16,3-15-19 0,8 15-15 0,-9-17-13 16,9 17-19-16,0-13-7 0,0 13-29 0,29-9-48 15,-11 9-76-15,3 0-132 0,7 0-201 0,5 0-189 16,4 0 81-16</inkml:trace>
  <inkml:trace contextRef="#ctx0" brushRef="#br0" timeOffset="-127050.73">4147 10927 3481 0,'17'0'-4'16,"0"-18"-2"-16,-1 18 2 0,-1-17 2 0,1 17 0 16,-5-14 5-16,-1 14-3 0,-3 0-7 0,-1 0-2 15,-1 0-8-15,-1 0 4 0,1 0 10 0,-2 0 3 16,0 22 6-16,-1-22 0 0,-1 27-17 0,1-10-23 15,-2 2-24-15,0 1-22 0,0 1-22 0,0-2-17 16,0-2-19-16,-30-3-20 0,30-1 1 0,-34-2 20 16,11-5 42-16,0-1 31 0,-2-5 46 0,-2 0 20 15,6 0 38-15,1-18 41 0,3 18 36 0,4-29 55 16,4 9 17-16,9-3 4 0,-5-2-20 0,5-2-28 16,0-2-29-16,0-1-24 0,30 3-22 15,-30-1-22-15,26 3-23 0,-10 1-15 0,-1 2-3 16,1 4-4-16,-3 2-4 0,1 2-67 0,-3 1-97 15,-1 0-148-15,-10 2-221 0,6 2-331 0,-6-5 95 16</inkml:trace>
  <inkml:trace contextRef="#ctx0" brushRef="#br0" timeOffset="-126486.73">2786 8605 2984 0,'11'-7'28'0,"-2"-1"57"0,2-1 62 0,-3 3 57 15,1-2 14-15,-4 2-29 0,-2 3-48 0,0 2-43 16,-2-1-39-16,1 2-29 0,-2 0-18 0,0 0-15 15,0 0-9-15,0 0-2 0,0 0 3 0,0 0-3 16,0 0 4-16,0 0 8 0,0 13-1 0,0-13-1 16,0 13 8-16,19-13-9 0,-19 16 2 0,0-7 1 15,17 0-10-15,-17 0-2 0,0 0-14 0,0-1-3 16,0-1-11-16,-21 0 4 0,21-2 16 0,-24 0 4 16,24-2 19-16,-31-2 2 0,17-1 0 15,1 0 1-15,-1 0-2 0,4 0-1 0,-1-17 5 16,3 17 2-16,8-16 2 0,-9 16 20 0,9-17-2 15,0 17 2-15,0-18 6 0,0 18-15 0,0-19-4 16,18 11-5-16,-18 1-13 0,20 0-2 0,-20 0-5 16,24 2 0-16,-24 2-1 0,20 1-41 0,-20 2-56 15,17 0-77-15,-17 0-62 0,15 0-51 0,-15 0-54 16,10 15-115-16,-10-15-283 0,4 21 67 0,-1-21 113 16</inkml:trace>
  <inkml:trace contextRef="#ctx0" brushRef="#br0" timeOffset="-125902.74">2526 8125 2500 0,'24'-15'5'15,"1"2"22"-15,1-1 29 0,1 3 33 0,4-1 25 16,-2 6-1-16,-1 1-10 0,-1 4-16 0,0 1-16 16,1 0-14-16,-3 0-9 0,0 0-3 0,1 0 2 15,-2 29-6-15,2-8-1 0,0 6 3 0,-1 8 14 16,3 9 19-16,1 5 10 0,-1 7-8 0,0 0-22 16,-1 3-15-16,-3 0-10 0,-2-1 10 15,-2-1 7-15,-6-4-3 0,-3-3-6 0,-5-2-21 16,-3 0-6-16,-3-4-2 0,0-1 0 0,-29-1-2 15,7-4-7-15,-6-4 6 0,-9-3-1 0,-5-7 3 16,-6-6-3-16,-8-7-8 0,-9-10-58 0,0-1-5 16,-8-18 10-16,-4 1-3 0,-1-7 59 0,4-3 5 15,-4-2-12-15,7-2 8 0,7 0 1 0,7-2-3 16,6 0-2-16,9-3-1 0,8-2 0 0,8 1 3 16,7-2 0-16,7-3-2 0,9-1-5 0,3 1-1 15,0-2 2-15,29 1-2 0,-1 0-1 0,6 2 2 16,8 1-5-16,6 4 3 0,8 2-29 0,6 3-32 15,-2 5-34-15,5 5-56 0,0 5-40 16,-3 4-52-16,-1 6-59 0,-1 6-80 0,-5 0-131 16,-4 0-123-16,-5 22 95 0</inkml:trace>
  <inkml:trace contextRef="#ctx0" brushRef="#br0" timeOffset="-125138.73">3358 7143 3602 0,'0'0'21'0,"0"-18"37"16,0 18 41-16,0-15 54 0,0 15 23 0,16-14 10 16,-16 14 4-16,0 0-9 0,0 0-27 0,0 0-34 15,10 0-42-15,-10 0-55 0,0 0-17 16,0 0-16-16,0 0 1 0,0 0 15 0,0 19-4 16,0-4 0-16,-17 7-2 0,17 5-11 0,-17 6 5 15,17 5 2-15,-20 5 3 0,20 2 12 0,-20 3-6 16,20 0 7-16,-17 0-2 0,9-2-3 0,2-1-3 15,-2-2-5-15,2-3 5 0,0-1-11 0,1-4-90 16,-3-4-57-16,1-4-80 0,0-3-86 0,0-4-11 16,-1-3-73-16,-1-3-72 0,-2-3-146 0,0-5-212 15,-1-3 125-15</inkml:trace>
  <inkml:trace contextRef="#ctx0" brushRef="#br0" timeOffset="-124807.71">2986 7694 4147 0,'28'-15'43'15,"-28"-1"65"-15,29 2 83 0,-13-2 108 0,2 2 81 16,-1-2 58-16,-1 3 16 0,-5 2-30 0,1 2-74 16,-4 2-103-16,-8 2-96 0,14 0-81 0,-14 2-60 15,3 3-26-15,-3 0-11 0,0 0 5 0,0 0 9 16,0 0 9-16,0 27 5 0,0-27-2 0,0 34-1 16,-17-12-1-16,17 4 2 0,0 2 0 0,-17 2-5 15,17 0-4-15,0 0-19 0,-9 1-12 0,9-2-7 16,0-2-9-16,0 0 20 0,0-2 6 0,0-3 8 15,0-4 15-15,17-1 6 0,-17-3 9 16,12-5 7-16,-12-2 0 0,22-4 1 0,-10-3-5 16,5 0 10-16,3 0 36 0,2-17 8 0,3 17 15 15,3-22 3-15,-2 22-25 0,7-28-11 0,-1 11-9 16,-1 2-10-16,2-1-8 0,-1-1-7 0,-1 1-6 16,-1-1-3-16,-4 1-5 0,-3 3-2 0,-4 2 3 15,0-1-50-15,-8 4-84 0,-2 2-143 0,-4 2-242 16,-2 0-165-16,1 2-129 0,-2 2-124 0,-2 0-38 15,0 0-163-15,0 0 215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6:20:13.967"/>
    </inkml:context>
    <inkml:brush xml:id="br0">
      <inkml:brushProperty name="width" value="0.05292" units="cm"/>
      <inkml:brushProperty name="height" value="0.05292" units="cm"/>
      <inkml:brushProperty name="color" value="#FF0000"/>
    </inkml:brush>
  </inkml:definitions>
  <inkml:trace contextRef="#ctx0" brushRef="#br0">11581 3503 1913 0,'-8'0'7'0,"2"0"7"0,1 0 5 0,2-14 16 15,2 14 17-15,-2 0 22 0,1 0 19 0,1 0 5 16,-1 0 3-16,2 0-10 0,-2 0 1 0,1 0 4 15,1 0-3-15,0 0 7 0,0 0 3 0,0 0-4 16,0 0-10-16,0 0-4 0,0 0-4 0,0 0 4 16,0 0 7-16,0 0 7 0,15 0-13 0,-15 0-23 15,0 0-18-15,16 0 7 0,-5 0-2 16,3 0 2-16,1 0 27 0,1 0-13 0,1 11-5 16,3-11-1-16,3 0-32 0,2 9-19 0,1-9 34 15,2 0 5-15,3 5 3 0,5-5 1 0,3 0-26 16,3 0 25-16,3 0 1 0,1 0 2 0,7 0-8 15,6 0-33-15,7 0-6 0,15 0-4 0,3 0 0 16,12 3 38-16,9-3 25 0,10 0-3 0,7 0 5 16,7 0-32-16,4 0-20 0,-1 0-4 0,5 0-10 15,1 0-3-15,1 0 0 0,4 0 5 0,2-21 4 16,4 21-4-16,0-16-8 0,0 16 2 0,8-17-3 16,1 17 20-16,6-20 34 0,3 11 11 15,2 0-10-15,0 2-22 0,7-1-32 0,8 4-11 16,7 0 9-16,1 4 13 0,0 0 4 0,4 0-3 15,8 0 7-15,9 0-11 0,1 16 1 0,-2-16-1 16,0 16-4-16,7-16 4 0,7 20-3 0,-7-9-4 16,-7-1 5-16,-2 0 5 0,-1-2-12 0,2-1 10 15,-11 0-4-15,-13-7-6 0,-8 7 14 0,1-7 4 16,-5 3 4-16,-5 1-1334 0,-1-2-4 16</inkml:trace>
  <inkml:trace contextRef="#ctx0" brushRef="#br0">21139 3537 5598 0,'121'1'0'0,"-8"1"3"0,-14 0-1 0,-4 0-2 0,-8 1-2 0,-13-1 1 15,-7 1-2-15,-13-2-1 0,-9 2 6 0,-13-2-8 16,-1 1 5-16,-4 0-44 0,-10-1-94 0,-6 1-130 16,-5-2-163-16,-3 52-919 0,-3-44 91 15</inkml:trace>
  <inkml:trace contextRef="#ctx0" brushRef="#br0" timeOffset="5062">20249 3443 746 0,'0'0'15'0,"0"0"5"0,0 0 11 15,0 0 15-15,0 0 5 0,0 0 19 0,0 0 9 16,0 0 17-16,0 0 3 0,0 0-12 0,0 0-8 15,0 0-29-15,0 0-22 0,0 0-8 16,0 0-8-16,0 0-4 0,0 0 0 0,0 0-4 16,0 0-15-16,0 0 8 0,0 0 15 0,0 0 13 15,0 0 11-15,0 0-4 0,0 0-16 0,0 10-4 16,0-10 0-16,0 0 0 0,0 0 7 0,0 0 7 16,0 0 3-16,0 3 0 0,0-3-4 0,0 0-5 15,0 0 14-15,0 0 8 0,0 0 6 0,-14 0 2 16,14 0-17-16,0 0-14 0,0 0-1 0,0 0-14 15,0 0-1-15,0 0 3 0,0 0-9 0,0 0 6 16,0 0 0-16,0 0-8 0,0 0 3 0,-9 0-1 16,9 0-9-16,0 0 11 0,-8 0 0 0,8 0-4 15,-6 14 10-15,3-14-6 0,0 0 6 16,-1 13-6-16,0-13 0 0,1 8 6 0,0-8-10 16,0 9 8-16,3-9 3 0,-4 6-9 0,4-6 4 15,-3 3-1-15,3-2-2 0,0 0 4 0,0 0 2 16,0-1 3-16,0 0 16 0,0 0 22 0,0 0 16 15,0 0 19-15,0 0 5 0,0 0-6 0,0 0 3 16,0 0-4-16,0 0-8 0,0 0-5 0,0 0-13 16,0 0-12-16,0 0-11 0,0 0-7 0,0 0-3 15,0 0-11-15,0 0 3 0,16 0-9 0,-16 0-2 16,17 0 11-16,-6 0 7 0,1 0 16 0,2 0 5 16,3 0 4-16,0 0 0 0,6 0 5 15,4 0 4-15,-2 0 1 0,7 0-8 0,5 0-16 16,8 0-12-16,2 0-6 0,4 0-5 0,6 0-5 15,1 0 1-15,2 0-7 0,7 0 3 0,3-15-3 16,-2 15-2-16,3 0 10 0,7-14-7 0,-1 14 7 16,4 0 3-16,-1-11-3 0,1 11 34 0,-7-7 21 15,-4 7 3-15,-9-5 11 0,-9 5-21 0,-8-4-18 16,-10 1 0-16,-11 2-15 0,-6-1-13 0,-7 1 2 16,-4-1-7-16,0 1 2 0,-5 0 4 0,-1 0-6 15,0 1-4-15,0-1 0 0,0 1-69 0,0-1-55 16,0 1-60-16,0 0-84 0,-18 0-35 0,18 0-79 15,-30 0-121-15,4 0-159 0,-5 0 101 16</inkml:trace>
  <inkml:trace contextRef="#ctx0" brushRef="#br0" timeOffset="38079.99">6153 5712 3451 0,'0'0'32'16,"0"0"29"-16,0 0 38 0,24 0 41 0,-24 0-9 15,0-18-5-15,17 18-3 0,-17 0-6 0,0 0 8 16,12 0 14-16,-12-10-6 0,9 10-14 0,-9 0-23 15,11 0-33-15,-11 0-31 0,9 0-18 16,-2 0-10-16,-6 0-10 0,4 0-1 0,0 0 6 16,-2 0 0-16,0 0 3 0,3 0 2 0,-1 21-12 15,1-21 6-15,2 25-1 0,2-9 0 0,1 3 8 16,0 1-3-16,5 3-1 0,-4-3 3 0,3 1-6 16,3-1 5-16,-3-3 2 0,-1-3 4 0,0-1-3 15,0-4 7-15,1-3-2 0,-1-1-1 0,3-5 6 16,4 0-8-16,0 0-1 0,6-20 6 0,4 20 16 15,6-36 13-15,8 11-6 0,4-9 0 0,12-5-18 16,4-3-1-16,8-7 6 0,11-2 0 0,6-6-5 16,6 2-4-16,4 1 4 0,1 2-16 0,3 2 5 15,1 5-7-15,2 3-8 0,-1 4 11 16,-1 5 12-16,-1 5 28 0,-3 0 26 0,-2 3-2 16,-7 5-3-16,-7 1-37 0,-14 3-20 0,-10 2 1 15,-13 2-12-15,-13 3 5 0,-7 2-5 0,-11 2-4 16,-6 1-32-16,-6 2-85 0,-4 2-67 0,-1 0-72 15,0 0-67-15,-24 21-28 0,7-21-76 0,-10 32-83 16,-5-7-106-16,-9 5-241 0,-2 7 78 0,-5 5 160 16</inkml:trace>
  <inkml:trace contextRef="#ctx0" brushRef="#br0" timeOffset="39001">6060 8749 3547 0,'14'0'0'0,"2"0"-2"0,-1 0 2 15,-2 0 0-15,-4 0-2 0,-1 0 4 16,-1 0 3-16,-7 0 36 0,10 0 44 0,-6 0 26 16,0 0 15-16,-1 0-20 0,0 0-30 0,0 0-16 15,3 16-11-15,-3-16-14 0,3 22-7 0,1-8-11 16,-1 2-10-16,1 3 5 0,0-1-13 0,-1 3 10 15,0-2 0-15,3 0-3 0,-2 0 3 0,-1-1-13 16,0 0 6-16,0-4-14 0,-1 1 15 0,1-4 4 16,-3-2 8-16,0-2 62 0,0-2 53 0,4-3 13 15,2-2-2-15,5 0-52 0,7-17-47 0,4 17-15 16,9-24 11-16,8 5 2 0,6-2-13 0,8-3-6 16,8-3-14-16,10 0-5 0,11-1-3 15,15-4 2-15,11 0-2 0,12 1 14 0,8 0 49 16,7 0 11-16,7 1 8 0,0 0-10 0,3 1-50 15,-6 1-12-15,-1-1-14 0,-7 3-7 0,-3 0 4 16,-5 0-1-16,-8 2 0 0,-8 1 7 0,-12 0 3 16,-12 4 1-16,-13 1 0 0,-9 1-2 0,-13 4-4 15,-12 2-97-15,-13 2-124 0,-7 3-147 0,-11 4-152 16,-8 2-91-16,0 0-120 0,-35 0-246 0,4 24 152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8-20T06:21:02.954"/>
    </inkml:context>
    <inkml:brush xml:id="br0">
      <inkml:brushProperty name="width" value="0.05292" units="cm"/>
      <inkml:brushProperty name="height" value="0.05292" units="cm"/>
      <inkml:brushProperty name="color" value="#FF0000"/>
    </inkml:brush>
  </inkml:definitions>
  <inkml:trace contextRef="#ctx0" brushRef="#br0">2378 6058 2412 0,'-29'12'4'15,"6"-12"2"-15,-1 0 46 0,3 0 30 0,5 0 15 16,-1 0 35-16,3 0-7 0,0 0 6 0,2 0 13 16,1 0-4-16,2 0-9 0,4 0-14 0,2 0-17 15,0 0-21-15,3 0-14 0,0 0-12 0,0 0 0 16,0 0 4-16,0 0 3 0,0 0 6 0,0 0-6 15,0 0-8-15,0 0-16 0,18 10-17 16,-18-10-9-16,30 0-1 0,-7 0-5 0,11 0 4 16,6 0-7-16,13 0 1 0,4 0-1 0,12 0 0 15,11 0 4-15,15 0-6 0,15 0 4 0,12 0-2 16,13-15 7-16,6 15 2 0,13 0-1 0,13-15 2 16,10 15-6-16,12 0-12 0,-1-10 2 0,2 10 2 15,7 0-3-15,6 0 14 0,2 0-2 0,-8 0-5 16,-13 0 0-16,-13 0-7 0,-7 0 4 0,-10 0 0 15,-15 0-1-15,-15 0 6 0,-17 0-3 0,-12 0 2 16,-16 0 5-16,-15 0-6 0,-15 0-10 0,-13 0-75 16,-14 0-90-16,-15-13-102 0,-7 13-102 0,-23 0-57 15,-5 0-104-15,-17 0-236 0,-8 0 75 16,-12 20 130-16</inkml:trace>
  <inkml:trace contextRef="#ctx0" brushRef="#br0" timeOffset="712.99">2195 9059 3336 0,'-18'0'-1'0,"4"0"-2"0,1 0-2 0,2 0 0 16,5 0 1-16,3 0 0 0,0 0 20 0,2 0 22 15,-3 0 18-15,3 0 13 0,-2 0-2 16,1 0 8-16,-1 0 4 0,3 0-6 0,-3 17-4 16,3-17-11-16,0 13-17 0,0-13 9 0,0 15 8 15,0-15 12-15,0 14 16 0,0-8 19 0,0-1 4 16,23 0-10-16,-23-5-11 0,25 4-24 0,-3-4-16 15,6 0-23-15,12 0-3 0,13 0-14 0,12-25-5 16,15 25 5-16,20-30 1 0,21 10 4 0,20-1 4 16,17 0-10-16,25 1-15 0,18 0 3 0,23 3-8 15,11 0 11-15,10 3 33 0,6 4 29 0,4 3 11 16,-3 2 4-16,-8 1 0 0,-13 1-18 0,-13 3 13 16,-13 0 6-16,-16 0-11 0,-22 0-6 15,-24 0-14-15,-19 0-12 0,-23 0-16 0,-24 0 3 16,-19 0-3-16,-19 0-4 0,-16 0-29 0,-9 0-131 15,-13 0-120-15,-1-11-117 0,0 11-137 0,-29 0-82 16,7 0-188-16,-9 0-227 0,-3 0 164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8/20/2022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a good practice to understand the data first and try to gather as many insights from it. EDA is all about making sense of data in hand, before getting them dirty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actually no shortcuts for data exploration. If you are in a state of mind, that machine learning can sail you away from every data storm, trust me, it won’t. After some point of time, you’ll realize that you are struggling at improving model’s accuracy. In such situation, only data exploration techniques will come to your rescue.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can confidently say this, because I’ve been through such situations, a lot. To top all of that Recruiters love EDA </a:t>
            </a:r>
            <a:r>
              <a:rPr lang="en-US" sz="1200" b="0" i="0" kern="1200" dirty="0">
                <a:solidFill>
                  <a:schemeClr val="tx1"/>
                </a:solidFill>
                <a:effectLst/>
                <a:latin typeface="+mn-lt"/>
                <a:ea typeface="+mn-ea"/>
                <a:cs typeface="+mn-cs"/>
                <a:sym typeface="Wingdings" panose="05000000000000000000" pitchFamily="2" charset="2"/>
              </a:rPr>
              <a:t></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3</a:t>
            </a:fld>
            <a:endParaRPr lang="en-US"/>
          </a:p>
        </p:txBody>
      </p:sp>
    </p:spTree>
    <p:extLst>
      <p:ext uri="{BB962C8B-B14F-4D97-AF65-F5344CB8AC3E}">
        <p14:creationId xmlns:p14="http://schemas.microsoft.com/office/powerpoint/2010/main" val="4065484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a good practice to understand the data first and try to gather as many insights from it. EDA is all about making sense of data in hand, before getting them dirty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actually no shortcuts for data exploration. If you are in a state of mind, that machine learning can sail you away from every data storm, trust me, it won’t. After some point of time, you’ll realize that you are struggling at improving model’s accuracy. In such situation, only data exploration techniques will come to your rescue.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can confidently say this, because I’ve been through such situations, a lot. To top all of that Recruiters love EDA </a:t>
            </a:r>
            <a:r>
              <a:rPr lang="en-US" sz="1200" b="0" i="0" kern="1200" dirty="0">
                <a:solidFill>
                  <a:schemeClr val="tx1"/>
                </a:solidFill>
                <a:effectLst/>
                <a:latin typeface="+mn-lt"/>
                <a:ea typeface="+mn-ea"/>
                <a:cs typeface="+mn-cs"/>
                <a:sym typeface="Wingdings" panose="05000000000000000000" pitchFamily="2" charset="2"/>
              </a:rPr>
              <a:t></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4</a:t>
            </a:fld>
            <a:endParaRPr lang="en-US"/>
          </a:p>
        </p:txBody>
      </p:sp>
    </p:spTree>
    <p:extLst>
      <p:ext uri="{BB962C8B-B14F-4D97-AF65-F5344CB8AC3E}">
        <p14:creationId xmlns:p14="http://schemas.microsoft.com/office/powerpoint/2010/main" val="3784210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5</a:t>
            </a:fld>
            <a:endParaRPr lang="en-US"/>
          </a:p>
        </p:txBody>
      </p:sp>
    </p:spTree>
    <p:extLst>
      <p:ext uri="{BB962C8B-B14F-4D97-AF65-F5344CB8AC3E}">
        <p14:creationId xmlns:p14="http://schemas.microsoft.com/office/powerpoint/2010/main" val="41002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Outlier is a commonly used terminology by analysts and data scientists as it needs close attention else it can result in wildly wrong estimations. Simply speaking, Outlier is an observation that appears far away and diverges from an overall pattern in a sample.</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21</a:t>
            </a:fld>
            <a:endParaRPr lang="en-US"/>
          </a:p>
        </p:txBody>
      </p:sp>
    </p:spTree>
    <p:extLst>
      <p:ext uri="{BB962C8B-B14F-4D97-AF65-F5344CB8AC3E}">
        <p14:creationId xmlns:p14="http://schemas.microsoft.com/office/powerpoint/2010/main" val="43448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20-08-2022</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20-08-2022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20-08-2022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20-08-2022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20-08-2022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20-08-2022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20-08-2022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20-08-2022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20-08-2022</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2"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1"/>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5" y="-3856909"/>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20-08-2022</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08" indent="-214308">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3"/>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8" y="610236"/>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3188873586"/>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20-08-2022</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4"/>
            <a:ext cx="7772400" cy="3616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34176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47"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19386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47" b="0" i="0">
                <a:solidFill>
                  <a:schemeClr val="bg1"/>
                </a:solidFill>
                <a:latin typeface="Arial"/>
                <a:cs typeface="Arial"/>
              </a:defRPr>
            </a:lvl1pPr>
          </a:lstStyle>
          <a:p>
            <a:endParaRPr/>
          </a:p>
        </p:txBody>
      </p:sp>
      <p:sp>
        <p:nvSpPr>
          <p:cNvPr id="3" name="Holder 3"/>
          <p:cNvSpPr>
            <a:spLocks noGrp="1"/>
          </p:cNvSpPr>
          <p:nvPr>
            <p:ph sz="half" idx="2"/>
          </p:nvPr>
        </p:nvSpPr>
        <p:spPr>
          <a:xfrm>
            <a:off x="457200" y="1183005"/>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91919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929714" y="208898"/>
            <a:ext cx="813600" cy="216458"/>
          </a:xfrm>
          <a:prstGeom prst="rect">
            <a:avLst/>
          </a:prstGeom>
          <a:blipFill>
            <a:blip r:embed="rId2" cstate="print"/>
            <a:stretch>
              <a:fillRect/>
            </a:stretch>
          </a:blipFill>
        </p:spPr>
        <p:txBody>
          <a:bodyPr wrap="square" lIns="0" tIns="0" rIns="0" bIns="0" rtlCol="0"/>
          <a:lstStyle/>
          <a:p>
            <a:endParaRPr sz="1798"/>
          </a:p>
        </p:txBody>
      </p:sp>
      <p:sp>
        <p:nvSpPr>
          <p:cNvPr id="17" name="bg object 17"/>
          <p:cNvSpPr/>
          <p:nvPr/>
        </p:nvSpPr>
        <p:spPr>
          <a:xfrm>
            <a:off x="-355" y="0"/>
            <a:ext cx="9144000" cy="4648177"/>
          </a:xfrm>
          <a:custGeom>
            <a:avLst/>
            <a:gdLst/>
            <a:ahLst/>
            <a:cxnLst/>
            <a:rect l="l" t="t" r="r" b="b"/>
            <a:pathLst>
              <a:path w="9144000" h="4653915">
                <a:moveTo>
                  <a:pt x="9143631" y="0"/>
                </a:moveTo>
                <a:lnTo>
                  <a:pt x="0" y="0"/>
                </a:lnTo>
                <a:lnTo>
                  <a:pt x="0" y="4653356"/>
                </a:lnTo>
                <a:lnTo>
                  <a:pt x="9143631" y="4653356"/>
                </a:lnTo>
                <a:close/>
              </a:path>
            </a:pathLst>
          </a:custGeom>
          <a:solidFill>
            <a:srgbClr val="FFFFFF"/>
          </a:solidFill>
        </p:spPr>
        <p:txBody>
          <a:bodyPr wrap="square" lIns="0" tIns="0" rIns="0" bIns="0" rtlCol="0"/>
          <a:lstStyle/>
          <a:p>
            <a:endParaRPr sz="1798"/>
          </a:p>
        </p:txBody>
      </p:sp>
      <p:sp>
        <p:nvSpPr>
          <p:cNvPr id="18" name="bg object 18"/>
          <p:cNvSpPr/>
          <p:nvPr/>
        </p:nvSpPr>
        <p:spPr>
          <a:xfrm>
            <a:off x="663841" y="570972"/>
            <a:ext cx="2057044" cy="547963"/>
          </a:xfrm>
          <a:prstGeom prst="rect">
            <a:avLst/>
          </a:prstGeom>
          <a:blipFill>
            <a:blip r:embed="rId3" cstate="print"/>
            <a:stretch>
              <a:fillRect/>
            </a:stretch>
          </a:blipFill>
        </p:spPr>
        <p:txBody>
          <a:bodyPr wrap="square" lIns="0" tIns="0" rIns="0" bIns="0" rtlCol="0"/>
          <a:lstStyle/>
          <a:p>
            <a:endParaRPr sz="1798"/>
          </a:p>
        </p:txBody>
      </p:sp>
      <p:sp>
        <p:nvSpPr>
          <p:cNvPr id="2" name="Holder 2"/>
          <p:cNvSpPr>
            <a:spLocks noGrp="1"/>
          </p:cNvSpPr>
          <p:nvPr>
            <p:ph type="title"/>
          </p:nvPr>
        </p:nvSpPr>
        <p:spPr/>
        <p:txBody>
          <a:bodyPr lIns="0" tIns="0" rIns="0" bIns="0"/>
          <a:lstStyle>
            <a:lvl1pPr>
              <a:defRPr sz="2347"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566049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929715" y="208898"/>
            <a:ext cx="813600" cy="216458"/>
          </a:xfrm>
          <a:prstGeom prst="rect">
            <a:avLst/>
          </a:prstGeom>
          <a:blipFill>
            <a:blip r:embed="rId2" cstate="print"/>
            <a:stretch>
              <a:fillRect/>
            </a:stretch>
          </a:blipFill>
        </p:spPr>
        <p:txBody>
          <a:bodyPr wrap="square" lIns="0" tIns="0" rIns="0" bIns="0" rtlCol="0"/>
          <a:lstStyle/>
          <a:p>
            <a:endParaRPr sz="1798"/>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66514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20-08-2022</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20-08-2022</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20-08-2022</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20-08-2022</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20-08-2022</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20-08-2022</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20-08-2022</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2.xml"/><Relationship Id="rId7" Type="http://schemas.openxmlformats.org/officeDocument/2006/relationships/image" Target="../media/image3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2.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20-08-2022</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06" r:id="rId8"/>
    <p:sldLayoutId id="2147483708" r:id="rId9"/>
    <p:sldLayoutId id="2147483710" r:id="rId10"/>
    <p:sldLayoutId id="2147483711" r:id="rId11"/>
    <p:sldLayoutId id="2147483713" r:id="rId12"/>
    <p:sldLayoutId id="2147483712" r:id="rId13"/>
    <p:sldLayoutId id="2147483714" r:id="rId14"/>
    <p:sldLayoutId id="2147483715" r:id="rId15"/>
    <p:sldLayoutId id="2147483716" r:id="rId16"/>
    <p:sldLayoutId id="2147483717" r:id="rId17"/>
    <p:sldLayoutId id="2147483722" r:id="rId18"/>
    <p:sldLayoutId id="2147483723" r:id="rId19"/>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929714" y="208898"/>
            <a:ext cx="813600" cy="216458"/>
          </a:xfrm>
          <a:prstGeom prst="rect">
            <a:avLst/>
          </a:prstGeom>
          <a:blipFill>
            <a:blip r:embed="rId7" cstate="print"/>
            <a:stretch>
              <a:fillRect/>
            </a:stretch>
          </a:blipFill>
        </p:spPr>
        <p:txBody>
          <a:bodyPr wrap="square" lIns="0" tIns="0" rIns="0" bIns="0" rtlCol="0"/>
          <a:lstStyle/>
          <a:p>
            <a:endParaRPr sz="1798"/>
          </a:p>
        </p:txBody>
      </p:sp>
      <p:sp>
        <p:nvSpPr>
          <p:cNvPr id="17" name="bg object 17"/>
          <p:cNvSpPr/>
          <p:nvPr/>
        </p:nvSpPr>
        <p:spPr>
          <a:xfrm>
            <a:off x="-355" y="0"/>
            <a:ext cx="9144000" cy="636120"/>
          </a:xfrm>
          <a:custGeom>
            <a:avLst/>
            <a:gdLst/>
            <a:ahLst/>
            <a:cxnLst/>
            <a:rect l="l" t="t" r="r" b="b"/>
            <a:pathLst>
              <a:path w="9144000" h="636905">
                <a:moveTo>
                  <a:pt x="9143631" y="0"/>
                </a:moveTo>
                <a:lnTo>
                  <a:pt x="0" y="0"/>
                </a:lnTo>
                <a:lnTo>
                  <a:pt x="0" y="636485"/>
                </a:lnTo>
                <a:lnTo>
                  <a:pt x="9143631" y="636485"/>
                </a:lnTo>
                <a:close/>
              </a:path>
            </a:pathLst>
          </a:custGeom>
          <a:solidFill>
            <a:srgbClr val="F4333E"/>
          </a:solidFill>
        </p:spPr>
        <p:txBody>
          <a:bodyPr wrap="square" lIns="0" tIns="0" rIns="0" bIns="0" rtlCol="0"/>
          <a:lstStyle/>
          <a:p>
            <a:endParaRPr sz="1798"/>
          </a:p>
        </p:txBody>
      </p:sp>
      <p:sp>
        <p:nvSpPr>
          <p:cNvPr id="18" name="bg object 18"/>
          <p:cNvSpPr/>
          <p:nvPr/>
        </p:nvSpPr>
        <p:spPr>
          <a:xfrm>
            <a:off x="7929359" y="209622"/>
            <a:ext cx="813244" cy="216458"/>
          </a:xfrm>
          <a:prstGeom prst="rect">
            <a:avLst/>
          </a:prstGeom>
          <a:blipFill>
            <a:blip r:embed="rId8" cstate="print"/>
            <a:stretch>
              <a:fillRect/>
            </a:stretch>
          </a:blipFill>
        </p:spPr>
        <p:txBody>
          <a:bodyPr wrap="square" lIns="0" tIns="0" rIns="0" bIns="0" rtlCol="0"/>
          <a:lstStyle/>
          <a:p>
            <a:endParaRPr sz="1798"/>
          </a:p>
        </p:txBody>
      </p:sp>
      <p:sp>
        <p:nvSpPr>
          <p:cNvPr id="2" name="Holder 2"/>
          <p:cNvSpPr>
            <a:spLocks noGrp="1"/>
          </p:cNvSpPr>
          <p:nvPr>
            <p:ph type="title"/>
          </p:nvPr>
        </p:nvSpPr>
        <p:spPr>
          <a:xfrm>
            <a:off x="464654" y="102730"/>
            <a:ext cx="8214690" cy="361637"/>
          </a:xfrm>
          <a:prstGeom prst="rect">
            <a:avLst/>
          </a:prstGeom>
        </p:spPr>
        <p:txBody>
          <a:bodyPr wrap="square" lIns="0" tIns="0" rIns="0" bIns="0">
            <a:spAutoFit/>
          </a:bodyPr>
          <a:lstStyle>
            <a:lvl1pPr>
              <a:defRPr sz="2350" b="0" i="0">
                <a:solidFill>
                  <a:schemeClr val="bg1"/>
                </a:solidFill>
                <a:latin typeface="Arial"/>
                <a:cs typeface="Arial"/>
              </a:defRPr>
            </a:lvl1pPr>
          </a:lstStyle>
          <a:p>
            <a:endParaRPr/>
          </a:p>
        </p:txBody>
      </p:sp>
      <p:sp>
        <p:nvSpPr>
          <p:cNvPr id="3" name="Holder 3"/>
          <p:cNvSpPr>
            <a:spLocks noGrp="1"/>
          </p:cNvSpPr>
          <p:nvPr>
            <p:ph type="body" idx="1"/>
          </p:nvPr>
        </p:nvSpPr>
        <p:spPr>
          <a:xfrm>
            <a:off x="510374" y="1118835"/>
            <a:ext cx="812325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4"/>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4"/>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8/20/2022</a:t>
            </a:fld>
            <a:endParaRPr lang="en-US"/>
          </a:p>
        </p:txBody>
      </p:sp>
      <p:sp>
        <p:nvSpPr>
          <p:cNvPr id="6" name="Holder 6"/>
          <p:cNvSpPr>
            <a:spLocks noGrp="1"/>
          </p:cNvSpPr>
          <p:nvPr>
            <p:ph type="sldNum" sz="quarter" idx="7"/>
          </p:nvPr>
        </p:nvSpPr>
        <p:spPr>
          <a:xfrm>
            <a:off x="6583680" y="4783454"/>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0499368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Lst>
  <p:txStyles>
    <p:titleStyle>
      <a:lvl1pPr>
        <a:defRPr>
          <a:latin typeface="+mj-lt"/>
          <a:ea typeface="+mj-ea"/>
          <a:cs typeface="+mj-cs"/>
        </a:defRPr>
      </a:lvl1pPr>
    </p:titleStyle>
    <p:bodyStyle>
      <a:lvl1pPr marL="0">
        <a:defRPr>
          <a:latin typeface="+mn-lt"/>
          <a:ea typeface="+mn-ea"/>
          <a:cs typeface="+mn-cs"/>
        </a:defRPr>
      </a:lvl1pPr>
      <a:lvl2pPr marL="456651">
        <a:defRPr>
          <a:latin typeface="+mn-lt"/>
          <a:ea typeface="+mn-ea"/>
          <a:cs typeface="+mn-cs"/>
        </a:defRPr>
      </a:lvl2pPr>
      <a:lvl3pPr marL="913303">
        <a:defRPr>
          <a:latin typeface="+mn-lt"/>
          <a:ea typeface="+mn-ea"/>
          <a:cs typeface="+mn-cs"/>
        </a:defRPr>
      </a:lvl3pPr>
      <a:lvl4pPr marL="1369954">
        <a:defRPr>
          <a:latin typeface="+mn-lt"/>
          <a:ea typeface="+mn-ea"/>
          <a:cs typeface="+mn-cs"/>
        </a:defRPr>
      </a:lvl4pPr>
      <a:lvl5pPr marL="1826605">
        <a:defRPr>
          <a:latin typeface="+mn-lt"/>
          <a:ea typeface="+mn-ea"/>
          <a:cs typeface="+mn-cs"/>
        </a:defRPr>
      </a:lvl5pPr>
      <a:lvl6pPr marL="2283257">
        <a:defRPr>
          <a:latin typeface="+mn-lt"/>
          <a:ea typeface="+mn-ea"/>
          <a:cs typeface="+mn-cs"/>
        </a:defRPr>
      </a:lvl6pPr>
      <a:lvl7pPr marL="2739908">
        <a:defRPr>
          <a:latin typeface="+mn-lt"/>
          <a:ea typeface="+mn-ea"/>
          <a:cs typeface="+mn-cs"/>
        </a:defRPr>
      </a:lvl7pPr>
      <a:lvl8pPr marL="3196560">
        <a:defRPr>
          <a:latin typeface="+mn-lt"/>
          <a:ea typeface="+mn-ea"/>
          <a:cs typeface="+mn-cs"/>
        </a:defRPr>
      </a:lvl8pPr>
      <a:lvl9pPr marL="3653211">
        <a:defRPr>
          <a:latin typeface="+mn-lt"/>
          <a:ea typeface="+mn-ea"/>
          <a:cs typeface="+mn-cs"/>
        </a:defRPr>
      </a:lvl9pPr>
    </p:bodyStyle>
    <p:otherStyle>
      <a:lvl1pPr marL="0">
        <a:defRPr>
          <a:latin typeface="+mn-lt"/>
          <a:ea typeface="+mn-ea"/>
          <a:cs typeface="+mn-cs"/>
        </a:defRPr>
      </a:lvl1pPr>
      <a:lvl2pPr marL="456651">
        <a:defRPr>
          <a:latin typeface="+mn-lt"/>
          <a:ea typeface="+mn-ea"/>
          <a:cs typeface="+mn-cs"/>
        </a:defRPr>
      </a:lvl2pPr>
      <a:lvl3pPr marL="913303">
        <a:defRPr>
          <a:latin typeface="+mn-lt"/>
          <a:ea typeface="+mn-ea"/>
          <a:cs typeface="+mn-cs"/>
        </a:defRPr>
      </a:lvl3pPr>
      <a:lvl4pPr marL="1369954">
        <a:defRPr>
          <a:latin typeface="+mn-lt"/>
          <a:ea typeface="+mn-ea"/>
          <a:cs typeface="+mn-cs"/>
        </a:defRPr>
      </a:lvl4pPr>
      <a:lvl5pPr marL="1826605">
        <a:defRPr>
          <a:latin typeface="+mn-lt"/>
          <a:ea typeface="+mn-ea"/>
          <a:cs typeface="+mn-cs"/>
        </a:defRPr>
      </a:lvl5pPr>
      <a:lvl6pPr marL="2283257">
        <a:defRPr>
          <a:latin typeface="+mn-lt"/>
          <a:ea typeface="+mn-ea"/>
          <a:cs typeface="+mn-cs"/>
        </a:defRPr>
      </a:lvl6pPr>
      <a:lvl7pPr marL="2739908">
        <a:defRPr>
          <a:latin typeface="+mn-lt"/>
          <a:ea typeface="+mn-ea"/>
          <a:cs typeface="+mn-cs"/>
        </a:defRPr>
      </a:lvl7pPr>
      <a:lvl8pPr marL="3196560">
        <a:defRPr>
          <a:latin typeface="+mn-lt"/>
          <a:ea typeface="+mn-ea"/>
          <a:cs typeface="+mn-cs"/>
        </a:defRPr>
      </a:lvl8pPr>
      <a:lvl9pPr marL="365321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customXml" Target="../ink/ink9.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analyticsvidhya.com/wp-content/uploads/2015/02/Data_exploration_4.png" TargetMode="External"/><Relationship Id="rId2" Type="http://schemas.openxmlformats.org/officeDocument/2006/relationships/image" Target="../media/image55.jpeg"/><Relationship Id="rId1" Type="http://schemas.openxmlformats.org/officeDocument/2006/relationships/slideLayout" Target="../slideLayouts/slideLayout11.xml"/><Relationship Id="rId5" Type="http://schemas.openxmlformats.org/officeDocument/2006/relationships/image" Target="../media/image56.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57.gif"/><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59.png"/><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62.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customXml" Target="../ink/ink15.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customXml" Target="../ink/ink1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customXml" Target="../ink/ink19.xml"/></Relationships>
</file>

<file path=ppt/slides/_rels/slide25.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researchgate.net/publication/342282008_Exploratory_Data_Analysis_and_Data_Envelopment_Analysis_of_Construction_and_Demolition_Waste_Management_in_the_European_Economic_Area" TargetMode="External"/><Relationship Id="rId7"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8.jpe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customXml" Target="../ink/ink8.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20-08-2022</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1</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733779" y="1063036"/>
            <a:ext cx="3000962"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Course :</a:t>
            </a:r>
            <a:r>
              <a:rPr lang="en-IN" sz="1600" b="0" i="0" u="none" strike="noStrike" cap="none" dirty="0">
                <a:solidFill>
                  <a:schemeClr val="lt1"/>
                </a:solidFill>
                <a:latin typeface="Proxima Nova"/>
                <a:ea typeface="Proxima Nova"/>
                <a:cs typeface="Proxima Nova"/>
                <a:sym typeface="Proxima Nova"/>
              </a:rPr>
              <a:t> M</a:t>
            </a:r>
            <a:r>
              <a:rPr lang="en-IN" sz="1600" dirty="0">
                <a:solidFill>
                  <a:schemeClr val="lt1"/>
                </a:solidFill>
                <a:latin typeface="Proxima Nova"/>
                <a:ea typeface="Proxima Nova"/>
                <a:cs typeface="Proxima Nova"/>
                <a:sym typeface="Proxima Nova"/>
              </a:rPr>
              <a:t>achine Learning</a:t>
            </a:r>
            <a:endParaRPr sz="1600" dirty="0"/>
          </a:p>
          <a:p>
            <a:pPr marL="0" marR="0" lvl="0" indent="0" rtl="0">
              <a:lnSpc>
                <a:spcPct val="90000"/>
              </a:lnSpc>
              <a:spcBef>
                <a:spcPts val="100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Lecture </a:t>
            </a:r>
            <a:r>
              <a:rPr lang="en-IN" sz="1600" b="1" dirty="0">
                <a:solidFill>
                  <a:srgbClr val="FFFFFF"/>
                </a:solidFill>
                <a:latin typeface="Proxima Nova"/>
                <a:ea typeface="Proxima Nova"/>
                <a:cs typeface="Proxima Nova"/>
                <a:sym typeface="Proxima Nova"/>
              </a:rPr>
              <a:t>On</a:t>
            </a:r>
            <a:r>
              <a:rPr lang="en-IN" sz="1600" b="1" i="0" u="none" strike="noStrike" cap="none" dirty="0">
                <a:solidFill>
                  <a:srgbClr val="FFFFFF"/>
                </a:solidFill>
                <a:latin typeface="Proxima Nova"/>
                <a:ea typeface="Proxima Nova"/>
                <a:cs typeface="Proxima Nova"/>
                <a:sym typeface="Proxima Nova"/>
              </a:rPr>
              <a:t> :</a:t>
            </a:r>
            <a:r>
              <a:rPr lang="en-IN" sz="1600" b="0" i="0" u="none" strike="noStrike" cap="none" dirty="0">
                <a:solidFill>
                  <a:srgbClr val="FFFFFF"/>
                </a:solidFill>
                <a:latin typeface="Proxima Nova"/>
                <a:ea typeface="Proxima Nova"/>
                <a:cs typeface="Proxima Nova"/>
                <a:sym typeface="Proxima Nova"/>
              </a:rPr>
              <a:t> </a:t>
            </a:r>
            <a:r>
              <a:rPr lang="en-IN" sz="1600" b="0" i="0" u="none" strike="noStrike" cap="none" dirty="0">
                <a:solidFill>
                  <a:schemeClr val="lt1"/>
                </a:solidFill>
                <a:latin typeface="Proxima Nova"/>
                <a:ea typeface="Proxima Nova"/>
                <a:cs typeface="Proxima Nova"/>
                <a:sym typeface="Proxima Nova"/>
              </a:rPr>
              <a:t>EDA</a:t>
            </a:r>
            <a:endParaRPr sz="1600" dirty="0"/>
          </a:p>
          <a:p>
            <a:pPr marL="0" marR="0" lvl="0" indent="0" rtl="0">
              <a:lnSpc>
                <a:spcPct val="90000"/>
              </a:lnSpc>
              <a:spcBef>
                <a:spcPts val="100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Instructor :</a:t>
            </a:r>
            <a:r>
              <a:rPr lang="en-IN" sz="1600" b="0" i="0" u="none" strike="noStrike" cap="none" dirty="0">
                <a:solidFill>
                  <a:schemeClr val="lt1"/>
                </a:solidFill>
                <a:latin typeface="Proxima Nova"/>
                <a:ea typeface="Proxima Nova"/>
                <a:cs typeface="Proxima Nova"/>
                <a:sym typeface="Proxima Nova"/>
              </a:rPr>
              <a:t> Siddhesh Gunjal</a:t>
            </a:r>
            <a:endParaRPr sz="16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20-08-2022</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10</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20-08-2022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369332"/>
          </a:xfrm>
          <a:prstGeom prst="rect">
            <a:avLst/>
          </a:prstGeom>
        </p:spPr>
        <p:txBody>
          <a:bodyPr wrap="square">
            <a:spAutoFit/>
          </a:bodyPr>
          <a:lstStyle/>
          <a:p>
            <a:r>
              <a:rPr lang="en-US" dirty="0">
                <a:latin typeface="medium-content-serif-font"/>
              </a:rPr>
              <a:t>Please select the plots which could be used for univariate analysis</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2031325"/>
          </a:xfrm>
          <a:prstGeom prst="rect">
            <a:avLst/>
          </a:prstGeom>
          <a:noFill/>
        </p:spPr>
        <p:txBody>
          <a:bodyPr wrap="square" rtlCol="0">
            <a:spAutoFit/>
          </a:bodyPr>
          <a:lstStyle/>
          <a:p>
            <a:pPr marL="342900" indent="-342900">
              <a:buFont typeface="+mj-lt"/>
              <a:buAutoNum type="alphaUcPeriod"/>
            </a:pPr>
            <a:r>
              <a:rPr lang="en-US" b="1" dirty="0">
                <a:solidFill>
                  <a:srgbClr val="FF0000"/>
                </a:solidFill>
              </a:rPr>
              <a:t>Histogram</a:t>
            </a:r>
          </a:p>
          <a:p>
            <a:pPr marL="342900" indent="-342900">
              <a:buFont typeface="+mj-lt"/>
              <a:buAutoNum type="alphaUcPeriod"/>
            </a:pPr>
            <a:endParaRPr lang="en-US" dirty="0"/>
          </a:p>
          <a:p>
            <a:pPr marL="342900" indent="-342900">
              <a:buFont typeface="+mj-lt"/>
              <a:buAutoNum type="alphaUcPeriod"/>
            </a:pPr>
            <a:r>
              <a:rPr lang="en-IN" dirty="0"/>
              <a:t>Correlation matrix</a:t>
            </a:r>
          </a:p>
          <a:p>
            <a:pPr marL="342900" indent="-342900">
              <a:buFont typeface="+mj-lt"/>
              <a:buAutoNum type="alphaUcPeriod"/>
            </a:pPr>
            <a:endParaRPr lang="en-US" dirty="0"/>
          </a:p>
          <a:p>
            <a:pPr marL="342900" indent="-342900">
              <a:buFont typeface="+mj-lt"/>
              <a:buAutoNum type="alphaUcPeriod"/>
            </a:pPr>
            <a:r>
              <a:rPr lang="en-US" b="1" dirty="0">
                <a:solidFill>
                  <a:srgbClr val="FF0000"/>
                </a:solidFill>
              </a:rPr>
              <a:t>Box-plot</a:t>
            </a:r>
          </a:p>
          <a:p>
            <a:pPr marL="342900" indent="-342900">
              <a:buFont typeface="+mj-lt"/>
              <a:buAutoNum type="alphaUcPeriod"/>
            </a:pPr>
            <a:endParaRPr lang="en-US" dirty="0"/>
          </a:p>
          <a:p>
            <a:pPr marL="342900" indent="-342900">
              <a:buFont typeface="+mj-lt"/>
              <a:buAutoNum type="alphaUcPeriod"/>
            </a:pPr>
            <a:r>
              <a:rPr lang="en-US" dirty="0"/>
              <a:t>Scatter plot</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0D2FF2B-6216-278E-FA5B-BE1AD205214E}"/>
                  </a:ext>
                </a:extLst>
              </p14:cNvPr>
              <p14:cNvContentPartPr/>
              <p14:nvPr/>
            </p14:nvContentPartPr>
            <p14:xfrm>
              <a:off x="759600" y="2169720"/>
              <a:ext cx="1633320" cy="1120320"/>
            </p14:xfrm>
          </p:contentPart>
        </mc:Choice>
        <mc:Fallback>
          <p:pic>
            <p:nvPicPr>
              <p:cNvPr id="4" name="Ink 3">
                <a:extLst>
                  <a:ext uri="{FF2B5EF4-FFF2-40B4-BE49-F238E27FC236}">
                    <a16:creationId xmlns:a16="http://schemas.microsoft.com/office/drawing/2014/main" id="{80D2FF2B-6216-278E-FA5B-BE1AD205214E}"/>
                  </a:ext>
                </a:extLst>
              </p:cNvPr>
              <p:cNvPicPr/>
              <p:nvPr/>
            </p:nvPicPr>
            <p:blipFill>
              <a:blip r:embed="rId6"/>
              <a:stretch>
                <a:fillRect/>
              </a:stretch>
            </p:blipFill>
            <p:spPr>
              <a:xfrm>
                <a:off x="750240" y="2160360"/>
                <a:ext cx="1652040" cy="1139040"/>
              </a:xfrm>
              <a:prstGeom prst="rect">
                <a:avLst/>
              </a:prstGeom>
            </p:spPr>
          </p:pic>
        </mc:Fallback>
      </mc:AlternateContent>
    </p:spTree>
    <p:extLst>
      <p:ext uri="{BB962C8B-B14F-4D97-AF65-F5344CB8AC3E}">
        <p14:creationId xmlns:p14="http://schemas.microsoft.com/office/powerpoint/2010/main" val="2298064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D3F7A9-8656-4993-B9B2-16125F4F6084}"/>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143C5F50-FB9D-4862-896E-FF81C4EC7571}"/>
              </a:ext>
            </a:extLst>
          </p:cNvPr>
          <p:cNvSpPr>
            <a:spLocks noGrp="1"/>
          </p:cNvSpPr>
          <p:nvPr>
            <p:ph type="sldNum" sz="quarter" idx="12"/>
          </p:nvPr>
        </p:nvSpPr>
        <p:spPr/>
        <p:txBody>
          <a:bodyPr/>
          <a:lstStyle/>
          <a:p>
            <a:fld id="{273EEA2F-D825-49D3-9C25-497F06EFD3F7}" type="slidenum">
              <a:rPr lang="en-IN" smtClean="0"/>
              <a:t>11</a:t>
            </a:fld>
            <a:endParaRPr lang="en-IN"/>
          </a:p>
        </p:txBody>
      </p:sp>
      <p:sp>
        <p:nvSpPr>
          <p:cNvPr id="4" name="Title 3">
            <a:extLst>
              <a:ext uri="{FF2B5EF4-FFF2-40B4-BE49-F238E27FC236}">
                <a16:creationId xmlns:a16="http://schemas.microsoft.com/office/drawing/2014/main" id="{D7F9E293-255F-4FB0-AFD5-0C6C0BB5D1A3}"/>
              </a:ext>
            </a:extLst>
          </p:cNvPr>
          <p:cNvSpPr>
            <a:spLocks noGrp="1"/>
          </p:cNvSpPr>
          <p:nvPr>
            <p:ph type="title"/>
          </p:nvPr>
        </p:nvSpPr>
        <p:spPr/>
        <p:txBody>
          <a:bodyPr/>
          <a:lstStyle/>
          <a:p>
            <a:r>
              <a:rPr lang="en-IN" b="1" dirty="0"/>
              <a:t>Bi-variate Analysis</a:t>
            </a:r>
            <a:endParaRPr lang="en-IN" dirty="0"/>
          </a:p>
        </p:txBody>
      </p:sp>
      <p:sp>
        <p:nvSpPr>
          <p:cNvPr id="5" name="Rectangle 4">
            <a:extLst>
              <a:ext uri="{FF2B5EF4-FFF2-40B4-BE49-F238E27FC236}">
                <a16:creationId xmlns:a16="http://schemas.microsoft.com/office/drawing/2014/main" id="{7D716160-B5B0-4C3B-A0AC-863BF1EC2A14}"/>
              </a:ext>
            </a:extLst>
          </p:cNvPr>
          <p:cNvSpPr/>
          <p:nvPr/>
        </p:nvSpPr>
        <p:spPr>
          <a:xfrm>
            <a:off x="628650" y="781647"/>
            <a:ext cx="7886700" cy="830997"/>
          </a:xfrm>
          <a:prstGeom prst="rect">
            <a:avLst/>
          </a:prstGeom>
        </p:spPr>
        <p:txBody>
          <a:bodyPr wrap="square">
            <a:spAutoFit/>
          </a:bodyPr>
          <a:lstStyle/>
          <a:p>
            <a:pPr algn="ctr"/>
            <a:r>
              <a:rPr lang="en-US" sz="1600" dirty="0">
                <a:solidFill>
                  <a:srgbClr val="595858"/>
                </a:solidFill>
                <a:latin typeface="Gill Sans MT" panose="020B0502020104020203" pitchFamily="34" charset="0"/>
              </a:rPr>
              <a:t>Bi-variate Analysis finds out the relationship between two variables. Here, we look for association and disassociation between variables at a pre-defined significance level. We can perform bi-variate analysis for any combination of categorical and continuous variables. </a:t>
            </a:r>
            <a:endParaRPr lang="en-IN" sz="1600" dirty="0">
              <a:latin typeface="Gill Sans MT" panose="020B0502020104020203" pitchFamily="34" charset="0"/>
            </a:endParaRPr>
          </a:p>
        </p:txBody>
      </p:sp>
      <p:sp>
        <p:nvSpPr>
          <p:cNvPr id="9" name="Rectangle 8">
            <a:extLst>
              <a:ext uri="{FF2B5EF4-FFF2-40B4-BE49-F238E27FC236}">
                <a16:creationId xmlns:a16="http://schemas.microsoft.com/office/drawing/2014/main" id="{4A5402EB-2284-49DE-9657-8DA1B8141208}"/>
              </a:ext>
            </a:extLst>
          </p:cNvPr>
          <p:cNvSpPr/>
          <p:nvPr/>
        </p:nvSpPr>
        <p:spPr>
          <a:xfrm>
            <a:off x="3188970" y="2003168"/>
            <a:ext cx="4572000" cy="1815882"/>
          </a:xfrm>
          <a:prstGeom prst="rect">
            <a:avLst/>
          </a:prstGeom>
        </p:spPr>
        <p:txBody>
          <a:bodyPr>
            <a:spAutoFit/>
          </a:bodyPr>
          <a:lstStyle/>
          <a:p>
            <a:r>
              <a:rPr lang="en-US" sz="1600" dirty="0">
                <a:solidFill>
                  <a:srgbClr val="595858"/>
                </a:solidFill>
                <a:latin typeface="Gill Sans MT" panose="020B0502020104020203" pitchFamily="34" charset="0"/>
              </a:rPr>
              <a:t>The combination can be: </a:t>
            </a:r>
          </a:p>
          <a:p>
            <a:endParaRPr lang="en-US" sz="1600" dirty="0">
              <a:solidFill>
                <a:srgbClr val="595858"/>
              </a:solidFill>
              <a:latin typeface="Gill Sans MT" panose="020B0502020104020203" pitchFamily="34" charset="0"/>
            </a:endParaRPr>
          </a:p>
          <a:p>
            <a:pPr marL="342900" indent="-342900">
              <a:buAutoNum type="arabicPeriod"/>
            </a:pPr>
            <a:r>
              <a:rPr lang="en-US" sz="1600" dirty="0">
                <a:solidFill>
                  <a:srgbClr val="595858"/>
                </a:solidFill>
                <a:latin typeface="Gill Sans MT" panose="020B0502020104020203" pitchFamily="34" charset="0"/>
              </a:rPr>
              <a:t>Categorical &amp; Categorical</a:t>
            </a:r>
          </a:p>
          <a:p>
            <a:pPr marL="342900" indent="-342900">
              <a:buAutoNum type="arabicPeriod"/>
            </a:pPr>
            <a:endParaRPr lang="en-US" sz="1600" dirty="0">
              <a:solidFill>
                <a:srgbClr val="595858"/>
              </a:solidFill>
              <a:latin typeface="Gill Sans MT" panose="020B0502020104020203" pitchFamily="34" charset="0"/>
            </a:endParaRPr>
          </a:p>
          <a:p>
            <a:pPr marL="342900" indent="-342900">
              <a:buAutoNum type="arabicPeriod"/>
            </a:pPr>
            <a:r>
              <a:rPr lang="en-US" sz="1600" dirty="0">
                <a:solidFill>
                  <a:srgbClr val="595858"/>
                </a:solidFill>
                <a:latin typeface="Gill Sans MT" panose="020B0502020104020203" pitchFamily="34" charset="0"/>
              </a:rPr>
              <a:t>Categorical &amp; Continuous </a:t>
            </a:r>
          </a:p>
          <a:p>
            <a:pPr marL="342900" indent="-342900">
              <a:buAutoNum type="arabicPeriod"/>
            </a:pPr>
            <a:endParaRPr lang="en-US" sz="1600" dirty="0">
              <a:solidFill>
                <a:srgbClr val="595858"/>
              </a:solidFill>
              <a:latin typeface="Gill Sans MT" panose="020B0502020104020203" pitchFamily="34" charset="0"/>
            </a:endParaRPr>
          </a:p>
          <a:p>
            <a:pPr marL="342900" indent="-342900">
              <a:buAutoNum type="arabicPeriod"/>
            </a:pPr>
            <a:r>
              <a:rPr lang="en-US" sz="1600" dirty="0">
                <a:solidFill>
                  <a:srgbClr val="595858"/>
                </a:solidFill>
                <a:latin typeface="Gill Sans MT" panose="020B0502020104020203" pitchFamily="34" charset="0"/>
              </a:rPr>
              <a:t>Continuous &amp; Continuous.</a:t>
            </a:r>
            <a:endParaRPr lang="en-IN" sz="16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456C00B7-828A-560D-CEA0-EEF7FD61107A}"/>
                  </a:ext>
                </a:extLst>
              </p14:cNvPr>
              <p14:cNvContentPartPr/>
              <p14:nvPr/>
            </p14:nvContentPartPr>
            <p14:xfrm>
              <a:off x="274680" y="455760"/>
              <a:ext cx="8231400" cy="3366720"/>
            </p14:xfrm>
          </p:contentPart>
        </mc:Choice>
        <mc:Fallback>
          <p:pic>
            <p:nvPicPr>
              <p:cNvPr id="6" name="Ink 5">
                <a:extLst>
                  <a:ext uri="{FF2B5EF4-FFF2-40B4-BE49-F238E27FC236}">
                    <a16:creationId xmlns:a16="http://schemas.microsoft.com/office/drawing/2014/main" id="{456C00B7-828A-560D-CEA0-EEF7FD61107A}"/>
                  </a:ext>
                </a:extLst>
              </p:cNvPr>
              <p:cNvPicPr/>
              <p:nvPr/>
            </p:nvPicPr>
            <p:blipFill>
              <a:blip r:embed="rId3"/>
              <a:stretch>
                <a:fillRect/>
              </a:stretch>
            </p:blipFill>
            <p:spPr>
              <a:xfrm>
                <a:off x="265320" y="446400"/>
                <a:ext cx="8250120" cy="3385440"/>
              </a:xfrm>
              <a:prstGeom prst="rect">
                <a:avLst/>
              </a:prstGeom>
            </p:spPr>
          </p:pic>
        </mc:Fallback>
      </mc:AlternateContent>
    </p:spTree>
    <p:extLst>
      <p:ext uri="{BB962C8B-B14F-4D97-AF65-F5344CB8AC3E}">
        <p14:creationId xmlns:p14="http://schemas.microsoft.com/office/powerpoint/2010/main" val="17134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07C0B6-2FB0-4D7E-B2ED-E289ECBBFFD7}"/>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845D0479-EED2-4602-8E2E-E22FCC86D61E}"/>
              </a:ext>
            </a:extLst>
          </p:cNvPr>
          <p:cNvSpPr>
            <a:spLocks noGrp="1"/>
          </p:cNvSpPr>
          <p:nvPr>
            <p:ph type="sldNum" sz="quarter" idx="12"/>
          </p:nvPr>
        </p:nvSpPr>
        <p:spPr/>
        <p:txBody>
          <a:bodyPr/>
          <a:lstStyle/>
          <a:p>
            <a:fld id="{273EEA2F-D825-49D3-9C25-497F06EFD3F7}" type="slidenum">
              <a:rPr lang="en-IN" smtClean="0"/>
              <a:t>12</a:t>
            </a:fld>
            <a:endParaRPr lang="en-IN"/>
          </a:p>
        </p:txBody>
      </p:sp>
      <p:sp>
        <p:nvSpPr>
          <p:cNvPr id="4" name="Title 3">
            <a:extLst>
              <a:ext uri="{FF2B5EF4-FFF2-40B4-BE49-F238E27FC236}">
                <a16:creationId xmlns:a16="http://schemas.microsoft.com/office/drawing/2014/main" id="{FA09A67A-1E9C-46FA-8E4B-F6C16E0528EA}"/>
              </a:ext>
            </a:extLst>
          </p:cNvPr>
          <p:cNvSpPr>
            <a:spLocks noGrp="1"/>
          </p:cNvSpPr>
          <p:nvPr>
            <p:ph type="title"/>
          </p:nvPr>
        </p:nvSpPr>
        <p:spPr>
          <a:xfrm>
            <a:off x="316679" y="121966"/>
            <a:ext cx="6324151" cy="382564"/>
          </a:xfrm>
        </p:spPr>
        <p:txBody>
          <a:bodyPr/>
          <a:lstStyle/>
          <a:p>
            <a:r>
              <a:rPr lang="en-IN" dirty="0"/>
              <a:t>Continuous vs continuous</a:t>
            </a:r>
          </a:p>
        </p:txBody>
      </p:sp>
      <p:pic>
        <p:nvPicPr>
          <p:cNvPr id="5" name="Picture 2" descr="Data Exploration, Business Analytics">
            <a:extLst>
              <a:ext uri="{FF2B5EF4-FFF2-40B4-BE49-F238E27FC236}">
                <a16:creationId xmlns:a16="http://schemas.microsoft.com/office/drawing/2014/main" id="{3D729FBE-7285-4BED-BF8C-923D60209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193" y="1410872"/>
            <a:ext cx="3183983" cy="24500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072B2C-8CC9-40DE-9E9C-8AAA4D7E1575}"/>
              </a:ext>
            </a:extLst>
          </p:cNvPr>
          <p:cNvSpPr/>
          <p:nvPr/>
        </p:nvSpPr>
        <p:spPr>
          <a:xfrm>
            <a:off x="609824" y="1554809"/>
            <a:ext cx="4572000" cy="2585323"/>
          </a:xfrm>
          <a:prstGeom prst="rect">
            <a:avLst/>
          </a:prstGeom>
        </p:spPr>
        <p:txBody>
          <a:bodyPr>
            <a:spAutoFit/>
          </a:bodyPr>
          <a:lstStyle/>
          <a:p>
            <a:pPr algn="just"/>
            <a:r>
              <a:rPr lang="en-US" dirty="0">
                <a:solidFill>
                  <a:srgbClr val="595858"/>
                </a:solidFill>
                <a:latin typeface="roboto"/>
              </a:rPr>
              <a:t>While doing bi-variate analysis between two continuous variables, we should look at scatter plots. It is a nifty way to find out the relationship between two variables. The pattern of scatter plot indicates the relationship between variables. The relationship can be linear or non-linear.</a:t>
            </a:r>
          </a:p>
          <a:p>
            <a:br>
              <a:rPr lang="en-US" u="sng" dirty="0">
                <a:solidFill>
                  <a:srgbClr val="0037EE"/>
                </a:solidFill>
                <a:latin typeface="roboto"/>
                <a:hlinkClick r:id="rId3"/>
              </a:rPr>
            </a:br>
            <a:endParaRPr lang="en-IN"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90D57D4-CBFE-9F9F-2C29-BABD9AABA9C3}"/>
                  </a:ext>
                </a:extLst>
              </p14:cNvPr>
              <p14:cNvContentPartPr/>
              <p14:nvPr/>
            </p14:nvContentPartPr>
            <p14:xfrm>
              <a:off x="369000" y="493920"/>
              <a:ext cx="5598720" cy="1862280"/>
            </p14:xfrm>
          </p:contentPart>
        </mc:Choice>
        <mc:Fallback>
          <p:pic>
            <p:nvPicPr>
              <p:cNvPr id="6" name="Ink 5">
                <a:extLst>
                  <a:ext uri="{FF2B5EF4-FFF2-40B4-BE49-F238E27FC236}">
                    <a16:creationId xmlns:a16="http://schemas.microsoft.com/office/drawing/2014/main" id="{B90D57D4-CBFE-9F9F-2C29-BABD9AABA9C3}"/>
                  </a:ext>
                </a:extLst>
              </p:cNvPr>
              <p:cNvPicPr/>
              <p:nvPr/>
            </p:nvPicPr>
            <p:blipFill>
              <a:blip r:embed="rId5"/>
              <a:stretch>
                <a:fillRect/>
              </a:stretch>
            </p:blipFill>
            <p:spPr>
              <a:xfrm>
                <a:off x="359640" y="484560"/>
                <a:ext cx="5617440" cy="1881000"/>
              </a:xfrm>
              <a:prstGeom prst="rect">
                <a:avLst/>
              </a:prstGeom>
            </p:spPr>
          </p:pic>
        </mc:Fallback>
      </mc:AlternateContent>
    </p:spTree>
    <p:extLst>
      <p:ext uri="{BB962C8B-B14F-4D97-AF65-F5344CB8AC3E}">
        <p14:creationId xmlns:p14="http://schemas.microsoft.com/office/powerpoint/2010/main" val="244206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77014-07C3-4D80-8898-398FDD7BA739}"/>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FA551716-7A09-4C93-BF06-E59BCF8AC59E}"/>
              </a:ext>
            </a:extLst>
          </p:cNvPr>
          <p:cNvSpPr>
            <a:spLocks noGrp="1"/>
          </p:cNvSpPr>
          <p:nvPr>
            <p:ph type="sldNum" sz="quarter" idx="12"/>
          </p:nvPr>
        </p:nvSpPr>
        <p:spPr/>
        <p:txBody>
          <a:bodyPr/>
          <a:lstStyle/>
          <a:p>
            <a:fld id="{273EEA2F-D825-49D3-9C25-497F06EFD3F7}" type="slidenum">
              <a:rPr lang="en-IN" smtClean="0"/>
              <a:t>13</a:t>
            </a:fld>
            <a:endParaRPr lang="en-IN"/>
          </a:p>
        </p:txBody>
      </p:sp>
      <p:sp>
        <p:nvSpPr>
          <p:cNvPr id="4" name="Title 3">
            <a:extLst>
              <a:ext uri="{FF2B5EF4-FFF2-40B4-BE49-F238E27FC236}">
                <a16:creationId xmlns:a16="http://schemas.microsoft.com/office/drawing/2014/main" id="{5AE97E0B-5A92-418D-A3D8-71B4395FD671}"/>
              </a:ext>
            </a:extLst>
          </p:cNvPr>
          <p:cNvSpPr>
            <a:spLocks noGrp="1"/>
          </p:cNvSpPr>
          <p:nvPr>
            <p:ph type="title"/>
          </p:nvPr>
        </p:nvSpPr>
        <p:spPr>
          <a:xfrm>
            <a:off x="316679" y="121966"/>
            <a:ext cx="6141271" cy="382564"/>
          </a:xfrm>
        </p:spPr>
        <p:txBody>
          <a:bodyPr/>
          <a:lstStyle/>
          <a:p>
            <a:r>
              <a:rPr lang="en-IN" dirty="0"/>
              <a:t>Categorical &amp; Categorical</a:t>
            </a:r>
          </a:p>
        </p:txBody>
      </p:sp>
      <p:pic>
        <p:nvPicPr>
          <p:cNvPr id="6" name="Picture 4" descr="Data Exploration, Business Analytics, Stacked Column Chart, Two-Way Table">
            <a:extLst>
              <a:ext uri="{FF2B5EF4-FFF2-40B4-BE49-F238E27FC236}">
                <a16:creationId xmlns:a16="http://schemas.microsoft.com/office/drawing/2014/main" id="{5062A2E0-CDC1-41E5-97ED-4DA94EFA1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50" y="956233"/>
            <a:ext cx="8010900" cy="14332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D50F1B1-F218-4335-AE00-51360746BBBB}"/>
              </a:ext>
            </a:extLst>
          </p:cNvPr>
          <p:cNvSpPr/>
          <p:nvPr/>
        </p:nvSpPr>
        <p:spPr>
          <a:xfrm>
            <a:off x="680084" y="2617607"/>
            <a:ext cx="7783831" cy="1569660"/>
          </a:xfrm>
          <a:prstGeom prst="rect">
            <a:avLst/>
          </a:prstGeom>
        </p:spPr>
        <p:txBody>
          <a:bodyPr wrap="square">
            <a:spAutoFit/>
          </a:bodyPr>
          <a:lstStyle/>
          <a:p>
            <a:pPr algn="just"/>
            <a:r>
              <a:rPr lang="en-US" sz="1600" b="1" dirty="0">
                <a:solidFill>
                  <a:srgbClr val="FF0000"/>
                </a:solidFill>
                <a:latin typeface="roboto"/>
              </a:rPr>
              <a:t>Two-way table</a:t>
            </a:r>
            <a:r>
              <a:rPr lang="en-US" sz="1600" b="1" dirty="0">
                <a:solidFill>
                  <a:srgbClr val="333333"/>
                </a:solidFill>
                <a:latin typeface="roboto"/>
              </a:rPr>
              <a:t>:</a:t>
            </a:r>
            <a:r>
              <a:rPr lang="en-US" sz="1600" dirty="0">
                <a:solidFill>
                  <a:srgbClr val="595858"/>
                </a:solidFill>
                <a:latin typeface="roboto"/>
              </a:rPr>
              <a:t> We can start analyzing the relationship by creating a two-way table of count and count%. The rows represents the category of one variable and the columns represent the categories of the other variable. We show count or count% of observations available in each combination of row and column categories.</a:t>
            </a:r>
          </a:p>
          <a:p>
            <a:pPr algn="just">
              <a:buFont typeface="Arial" panose="020B0604020202020204" pitchFamily="34" charset="0"/>
              <a:buChar char="•"/>
            </a:pPr>
            <a:endParaRPr lang="en-US" sz="1600" dirty="0">
              <a:solidFill>
                <a:srgbClr val="FF0000"/>
              </a:solidFill>
              <a:latin typeface="roboto"/>
            </a:endParaRPr>
          </a:p>
          <a:p>
            <a:pPr algn="just"/>
            <a:r>
              <a:rPr lang="en-US" sz="1600" b="1" dirty="0">
                <a:solidFill>
                  <a:srgbClr val="FF0000"/>
                </a:solidFill>
                <a:latin typeface="roboto"/>
              </a:rPr>
              <a:t>Stacked Column Chart</a:t>
            </a:r>
            <a:r>
              <a:rPr lang="en-US" sz="1600" b="1" dirty="0">
                <a:solidFill>
                  <a:srgbClr val="333333"/>
                </a:solidFill>
                <a:latin typeface="roboto"/>
              </a:rPr>
              <a:t>: </a:t>
            </a:r>
            <a:r>
              <a:rPr lang="en-US" sz="1600" dirty="0">
                <a:solidFill>
                  <a:srgbClr val="595858"/>
                </a:solidFill>
                <a:latin typeface="roboto"/>
              </a:rPr>
              <a:t>This method is more of a visual form of Two-way table.</a:t>
            </a:r>
            <a:endParaRPr lang="en-US" sz="1600" b="0" i="0" dirty="0">
              <a:solidFill>
                <a:srgbClr val="595858"/>
              </a:solidFill>
              <a:effectLst/>
              <a:latin typeface="roboto"/>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5F3CDC8-611E-F1F2-D186-047E9B266B53}"/>
                  </a:ext>
                </a:extLst>
              </p14:cNvPr>
              <p14:cNvContentPartPr/>
              <p14:nvPr/>
            </p14:nvContentPartPr>
            <p14:xfrm>
              <a:off x="247680" y="489240"/>
              <a:ext cx="7266600" cy="4654440"/>
            </p14:xfrm>
          </p:contentPart>
        </mc:Choice>
        <mc:Fallback>
          <p:pic>
            <p:nvPicPr>
              <p:cNvPr id="5" name="Ink 4">
                <a:extLst>
                  <a:ext uri="{FF2B5EF4-FFF2-40B4-BE49-F238E27FC236}">
                    <a16:creationId xmlns:a16="http://schemas.microsoft.com/office/drawing/2014/main" id="{65F3CDC8-611E-F1F2-D186-047E9B266B53}"/>
                  </a:ext>
                </a:extLst>
              </p:cNvPr>
              <p:cNvPicPr/>
              <p:nvPr/>
            </p:nvPicPr>
            <p:blipFill>
              <a:blip r:embed="rId4"/>
              <a:stretch>
                <a:fillRect/>
              </a:stretch>
            </p:blipFill>
            <p:spPr>
              <a:xfrm>
                <a:off x="238320" y="479880"/>
                <a:ext cx="7285320" cy="4673160"/>
              </a:xfrm>
              <a:prstGeom prst="rect">
                <a:avLst/>
              </a:prstGeom>
            </p:spPr>
          </p:pic>
        </mc:Fallback>
      </mc:AlternateContent>
    </p:spTree>
    <p:extLst>
      <p:ext uri="{BB962C8B-B14F-4D97-AF65-F5344CB8AC3E}">
        <p14:creationId xmlns:p14="http://schemas.microsoft.com/office/powerpoint/2010/main" val="3363062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E33EC-D74C-4205-8F2B-AA60F4EFE91B}"/>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12C7F8F4-A03D-4EEB-9280-AFF121334779}"/>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4" name="Title 3">
            <a:extLst>
              <a:ext uri="{FF2B5EF4-FFF2-40B4-BE49-F238E27FC236}">
                <a16:creationId xmlns:a16="http://schemas.microsoft.com/office/drawing/2014/main" id="{6F839E34-8B37-47B8-AE2E-BFD8966F13B3}"/>
              </a:ext>
            </a:extLst>
          </p:cNvPr>
          <p:cNvSpPr>
            <a:spLocks noGrp="1"/>
          </p:cNvSpPr>
          <p:nvPr>
            <p:ph type="title"/>
          </p:nvPr>
        </p:nvSpPr>
        <p:spPr/>
        <p:txBody>
          <a:bodyPr/>
          <a:lstStyle/>
          <a:p>
            <a:r>
              <a:rPr lang="en-IN" dirty="0"/>
              <a:t>Categorical &amp; continuous</a:t>
            </a:r>
          </a:p>
        </p:txBody>
      </p:sp>
      <p:sp>
        <p:nvSpPr>
          <p:cNvPr id="5" name="Rectangle 4">
            <a:extLst>
              <a:ext uri="{FF2B5EF4-FFF2-40B4-BE49-F238E27FC236}">
                <a16:creationId xmlns:a16="http://schemas.microsoft.com/office/drawing/2014/main" id="{620E5344-0315-4423-9E42-F8BB30F02569}"/>
              </a:ext>
            </a:extLst>
          </p:cNvPr>
          <p:cNvSpPr/>
          <p:nvPr/>
        </p:nvSpPr>
        <p:spPr>
          <a:xfrm>
            <a:off x="754380" y="3779561"/>
            <a:ext cx="7566660" cy="523220"/>
          </a:xfrm>
          <a:prstGeom prst="rect">
            <a:avLst/>
          </a:prstGeom>
        </p:spPr>
        <p:txBody>
          <a:bodyPr wrap="square">
            <a:spAutoFit/>
          </a:bodyPr>
          <a:lstStyle/>
          <a:p>
            <a:r>
              <a:rPr lang="en-US" sz="1400" dirty="0">
                <a:solidFill>
                  <a:srgbClr val="595858"/>
                </a:solidFill>
                <a:latin typeface="Gill Sans MT" panose="020B0502020104020203" pitchFamily="34" charset="0"/>
              </a:rPr>
              <a:t>While exploring relation between categorical and continuous variables, we can draw box plots for each level of categorical variables</a:t>
            </a:r>
            <a:endParaRPr lang="en-IN" sz="1400" dirty="0">
              <a:latin typeface="Gill Sans MT" panose="020B0502020104020203" pitchFamily="34" charset="0"/>
            </a:endParaRPr>
          </a:p>
        </p:txBody>
      </p:sp>
      <p:pic>
        <p:nvPicPr>
          <p:cNvPr id="6" name="Picture 6" descr="Image result for per category box plots">
            <a:extLst>
              <a:ext uri="{FF2B5EF4-FFF2-40B4-BE49-F238E27FC236}">
                <a16:creationId xmlns:a16="http://schemas.microsoft.com/office/drawing/2014/main" id="{7FFE1121-43FC-461E-B7D0-C3A610B47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440" y="1036626"/>
            <a:ext cx="4449118" cy="24645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06E0DBB-9421-E4B6-7C44-42D5021B7F30}"/>
                  </a:ext>
                </a:extLst>
              </p14:cNvPr>
              <p14:cNvContentPartPr/>
              <p14:nvPr/>
            </p14:nvContentPartPr>
            <p14:xfrm>
              <a:off x="221040" y="510120"/>
              <a:ext cx="8922960" cy="3659400"/>
            </p14:xfrm>
          </p:contentPart>
        </mc:Choice>
        <mc:Fallback>
          <p:pic>
            <p:nvPicPr>
              <p:cNvPr id="7" name="Ink 6">
                <a:extLst>
                  <a:ext uri="{FF2B5EF4-FFF2-40B4-BE49-F238E27FC236}">
                    <a16:creationId xmlns:a16="http://schemas.microsoft.com/office/drawing/2014/main" id="{606E0DBB-9421-E4B6-7C44-42D5021B7F30}"/>
                  </a:ext>
                </a:extLst>
              </p:cNvPr>
              <p:cNvPicPr/>
              <p:nvPr/>
            </p:nvPicPr>
            <p:blipFill>
              <a:blip r:embed="rId4"/>
              <a:stretch>
                <a:fillRect/>
              </a:stretch>
            </p:blipFill>
            <p:spPr>
              <a:xfrm>
                <a:off x="211680" y="500760"/>
                <a:ext cx="8941680" cy="3678120"/>
              </a:xfrm>
              <a:prstGeom prst="rect">
                <a:avLst/>
              </a:prstGeom>
            </p:spPr>
          </p:pic>
        </mc:Fallback>
      </mc:AlternateContent>
    </p:spTree>
    <p:extLst>
      <p:ext uri="{BB962C8B-B14F-4D97-AF65-F5344CB8AC3E}">
        <p14:creationId xmlns:p14="http://schemas.microsoft.com/office/powerpoint/2010/main" val="1259599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20-08-2022</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15</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20-08-2022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16" name="Picture 15" descr="Image result for correlation matrix">
            <a:extLst>
              <a:ext uri="{FF2B5EF4-FFF2-40B4-BE49-F238E27FC236}">
                <a16:creationId xmlns:a16="http://schemas.microsoft.com/office/drawing/2014/main" id="{636E9F83-E769-43DA-8135-3180AE36F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64" y="1042297"/>
            <a:ext cx="3835971" cy="318912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24D25F1-EDAD-48B5-8472-F2B0E2E9CAAC}"/>
              </a:ext>
            </a:extLst>
          </p:cNvPr>
          <p:cNvSpPr/>
          <p:nvPr/>
        </p:nvSpPr>
        <p:spPr>
          <a:xfrm>
            <a:off x="4268556" y="1586576"/>
            <a:ext cx="4572000" cy="2308324"/>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Please select a category which would lead to highest improvement in “</a:t>
            </a:r>
            <a:r>
              <a:rPr lang="en-US" b="1" dirty="0"/>
              <a:t>Integration of Digital Technology</a:t>
            </a:r>
            <a:r>
              <a:rPr lang="en-US" dirty="0"/>
              <a:t>” category?</a:t>
            </a:r>
          </a:p>
          <a:p>
            <a:endParaRPr lang="en-US" dirty="0">
              <a:solidFill>
                <a:srgbClr val="808080"/>
              </a:solidFill>
              <a:latin typeface="Lato"/>
            </a:endParaRPr>
          </a:p>
          <a:p>
            <a:pPr marL="342900" indent="-342900">
              <a:buAutoNum type="alphaLcParenR"/>
            </a:pPr>
            <a:r>
              <a:rPr lang="en-US" dirty="0"/>
              <a:t>Use of internet</a:t>
            </a:r>
          </a:p>
          <a:p>
            <a:pPr marL="342900" indent="-342900">
              <a:buAutoNum type="alphaLcParenR"/>
            </a:pPr>
            <a:r>
              <a:rPr lang="en-US" dirty="0"/>
              <a:t>Human Capital</a:t>
            </a:r>
          </a:p>
          <a:p>
            <a:pPr marL="342900" indent="-342900">
              <a:buAutoNum type="alphaLcParenR"/>
            </a:pPr>
            <a:r>
              <a:rPr lang="en-US" dirty="0"/>
              <a:t>Connectivity</a:t>
            </a:r>
          </a:p>
          <a:p>
            <a:pPr marL="342900" indent="-342900">
              <a:buAutoNum type="alphaLcParenR"/>
            </a:pPr>
            <a:r>
              <a:rPr lang="en-US" dirty="0"/>
              <a:t>Digital public services </a:t>
            </a:r>
          </a:p>
        </p:txBody>
      </p:sp>
      <p:sp>
        <p:nvSpPr>
          <p:cNvPr id="21" name="Title 11">
            <a:extLst>
              <a:ext uri="{FF2B5EF4-FFF2-40B4-BE49-F238E27FC236}">
                <a16:creationId xmlns:a16="http://schemas.microsoft.com/office/drawing/2014/main" id="{46D0CE53-AD08-4F42-B1C2-AC86BFAAF738}"/>
              </a:ext>
            </a:extLst>
          </p:cNvPr>
          <p:cNvSpPr txBox="1">
            <a:spLocks/>
          </p:cNvSpPr>
          <p:nvPr/>
        </p:nvSpPr>
        <p:spPr>
          <a:xfrm>
            <a:off x="4268556" y="891640"/>
            <a:ext cx="4218220" cy="571754"/>
          </a:xfrm>
          <a:prstGeom prst="rect">
            <a:avLst/>
          </a:prstGeom>
        </p:spPr>
        <p:txBody>
          <a:bodyPr vert="horz" lIns="68580" tIns="34290" rIns="68580" bIns="3429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dirty="0">
                <a:solidFill>
                  <a:srgbClr val="F5333F"/>
                </a:solidFill>
                <a:latin typeface="Proxima Nova" panose="02000506030000020004" pitchFamily="2" charset="0"/>
              </a:rPr>
              <a:t>Poll 1</a:t>
            </a:r>
          </a:p>
        </p:txBody>
      </p:sp>
    </p:spTree>
    <p:extLst>
      <p:ext uri="{BB962C8B-B14F-4D97-AF65-F5344CB8AC3E}">
        <p14:creationId xmlns:p14="http://schemas.microsoft.com/office/powerpoint/2010/main" val="549725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20-08-2022</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16</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20-08-2022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16" name="Picture 15" descr="Image result for correlation matrix">
            <a:extLst>
              <a:ext uri="{FF2B5EF4-FFF2-40B4-BE49-F238E27FC236}">
                <a16:creationId xmlns:a16="http://schemas.microsoft.com/office/drawing/2014/main" id="{636E9F83-E769-43DA-8135-3180AE36F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64" y="1042297"/>
            <a:ext cx="3835971" cy="318912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24D25F1-EDAD-48B5-8472-F2B0E2E9CAAC}"/>
              </a:ext>
            </a:extLst>
          </p:cNvPr>
          <p:cNvSpPr/>
          <p:nvPr/>
        </p:nvSpPr>
        <p:spPr>
          <a:xfrm>
            <a:off x="4268556" y="1586576"/>
            <a:ext cx="4572000" cy="2308324"/>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Please select a category which would lead to highest improvement in “</a:t>
            </a:r>
            <a:r>
              <a:rPr lang="en-US" b="1" dirty="0"/>
              <a:t>Integration of Digital Technology</a:t>
            </a:r>
            <a:r>
              <a:rPr lang="en-US" dirty="0"/>
              <a:t>” category?</a:t>
            </a:r>
          </a:p>
          <a:p>
            <a:endParaRPr lang="en-US" dirty="0">
              <a:solidFill>
                <a:srgbClr val="808080"/>
              </a:solidFill>
              <a:latin typeface="Lato"/>
            </a:endParaRPr>
          </a:p>
          <a:p>
            <a:pPr marL="342900" indent="-342900">
              <a:buAutoNum type="alphaLcParenR"/>
            </a:pPr>
            <a:r>
              <a:rPr lang="en-US" dirty="0"/>
              <a:t>Use of internet</a:t>
            </a:r>
          </a:p>
          <a:p>
            <a:pPr marL="342900" indent="-342900">
              <a:buAutoNum type="alphaLcParenR"/>
            </a:pPr>
            <a:r>
              <a:rPr lang="en-US" b="1" dirty="0">
                <a:solidFill>
                  <a:srgbClr val="FF0000"/>
                </a:solidFill>
              </a:rPr>
              <a:t>Human Capital</a:t>
            </a:r>
          </a:p>
          <a:p>
            <a:pPr marL="342900" indent="-342900">
              <a:buAutoNum type="alphaLcParenR"/>
            </a:pPr>
            <a:r>
              <a:rPr lang="en-US" dirty="0"/>
              <a:t>Connectivity</a:t>
            </a:r>
          </a:p>
          <a:p>
            <a:pPr marL="342900" indent="-342900">
              <a:buAutoNum type="alphaLcParenR"/>
            </a:pPr>
            <a:r>
              <a:rPr lang="en-US" dirty="0"/>
              <a:t>Digital public services </a:t>
            </a:r>
          </a:p>
        </p:txBody>
      </p:sp>
      <p:sp>
        <p:nvSpPr>
          <p:cNvPr id="21" name="Title 11">
            <a:extLst>
              <a:ext uri="{FF2B5EF4-FFF2-40B4-BE49-F238E27FC236}">
                <a16:creationId xmlns:a16="http://schemas.microsoft.com/office/drawing/2014/main" id="{46D0CE53-AD08-4F42-B1C2-AC86BFAAF738}"/>
              </a:ext>
            </a:extLst>
          </p:cNvPr>
          <p:cNvSpPr txBox="1">
            <a:spLocks/>
          </p:cNvSpPr>
          <p:nvPr/>
        </p:nvSpPr>
        <p:spPr>
          <a:xfrm>
            <a:off x="4268556" y="891640"/>
            <a:ext cx="4218220" cy="571754"/>
          </a:xfrm>
          <a:prstGeom prst="rect">
            <a:avLst/>
          </a:prstGeom>
        </p:spPr>
        <p:txBody>
          <a:bodyPr vert="horz" lIns="68580" tIns="34290" rIns="68580" bIns="3429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dirty="0">
                <a:solidFill>
                  <a:srgbClr val="F5333F"/>
                </a:solidFill>
                <a:latin typeface="Proxima Nova" panose="02000506030000020004" pitchFamily="2" charset="0"/>
              </a:rPr>
              <a:t>Poll 1</a:t>
            </a:r>
          </a:p>
        </p:txBody>
      </p:sp>
    </p:spTree>
    <p:extLst>
      <p:ext uri="{BB962C8B-B14F-4D97-AF65-F5344CB8AC3E}">
        <p14:creationId xmlns:p14="http://schemas.microsoft.com/office/powerpoint/2010/main" val="3436432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91835E-DB40-4179-B50F-817EE9AA71FB}"/>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17CE470B-3B22-478D-AB28-BFBF1437A83D}"/>
              </a:ext>
            </a:extLst>
          </p:cNvPr>
          <p:cNvSpPr>
            <a:spLocks noGrp="1"/>
          </p:cNvSpPr>
          <p:nvPr>
            <p:ph type="sldNum" sz="quarter" idx="12"/>
          </p:nvPr>
        </p:nvSpPr>
        <p:spPr/>
        <p:txBody>
          <a:bodyPr/>
          <a:lstStyle/>
          <a:p>
            <a:fld id="{273EEA2F-D825-49D3-9C25-497F06EFD3F7}" type="slidenum">
              <a:rPr lang="en-IN" smtClean="0"/>
              <a:t>17</a:t>
            </a:fld>
            <a:endParaRPr lang="en-IN"/>
          </a:p>
        </p:txBody>
      </p:sp>
      <p:sp>
        <p:nvSpPr>
          <p:cNvPr id="4" name="Title 3">
            <a:extLst>
              <a:ext uri="{FF2B5EF4-FFF2-40B4-BE49-F238E27FC236}">
                <a16:creationId xmlns:a16="http://schemas.microsoft.com/office/drawing/2014/main" id="{A362631C-E4B8-4D74-876C-E07F49C828E6}"/>
              </a:ext>
            </a:extLst>
          </p:cNvPr>
          <p:cNvSpPr>
            <a:spLocks noGrp="1"/>
          </p:cNvSpPr>
          <p:nvPr>
            <p:ph type="title"/>
          </p:nvPr>
        </p:nvSpPr>
        <p:spPr>
          <a:xfrm>
            <a:off x="316679" y="121966"/>
            <a:ext cx="6929941" cy="382564"/>
          </a:xfrm>
        </p:spPr>
        <p:txBody>
          <a:bodyPr/>
          <a:lstStyle/>
          <a:p>
            <a:r>
              <a:rPr lang="en-IN" b="1" dirty="0"/>
              <a:t>Missing Value Treatment</a:t>
            </a:r>
            <a:endParaRPr lang="en-IN" dirty="0"/>
          </a:p>
        </p:txBody>
      </p:sp>
      <p:sp>
        <p:nvSpPr>
          <p:cNvPr id="5" name="Rectangle 4">
            <a:extLst>
              <a:ext uri="{FF2B5EF4-FFF2-40B4-BE49-F238E27FC236}">
                <a16:creationId xmlns:a16="http://schemas.microsoft.com/office/drawing/2014/main" id="{5BA746DF-DBE7-4DCC-BEDD-00C88F9A32C7}"/>
              </a:ext>
            </a:extLst>
          </p:cNvPr>
          <p:cNvSpPr/>
          <p:nvPr/>
        </p:nvSpPr>
        <p:spPr>
          <a:xfrm>
            <a:off x="502920" y="863590"/>
            <a:ext cx="8012430" cy="1600438"/>
          </a:xfrm>
          <a:prstGeom prst="rect">
            <a:avLst/>
          </a:prstGeom>
        </p:spPr>
        <p:txBody>
          <a:bodyPr wrap="square">
            <a:spAutoFit/>
          </a:bodyPr>
          <a:lstStyle/>
          <a:p>
            <a:pPr algn="just">
              <a:buFont typeface="+mj-lt"/>
              <a:buAutoNum type="arabicPeriod"/>
            </a:pPr>
            <a:r>
              <a:rPr lang="en-US" sz="1400" b="1" dirty="0">
                <a:solidFill>
                  <a:srgbClr val="FF0000"/>
                </a:solidFill>
                <a:latin typeface="Gill Sans MT" panose="020B0502020104020203" pitchFamily="34" charset="0"/>
              </a:rPr>
              <a:t>Data Extraction</a:t>
            </a:r>
            <a:r>
              <a:rPr lang="en-US" sz="1400" dirty="0">
                <a:solidFill>
                  <a:srgbClr val="FF0000"/>
                </a:solidFill>
                <a:latin typeface="Gill Sans MT" panose="020B0502020104020203" pitchFamily="34" charset="0"/>
              </a:rPr>
              <a:t>: </a:t>
            </a:r>
            <a:r>
              <a:rPr lang="en-US" sz="1400" dirty="0">
                <a:solidFill>
                  <a:srgbClr val="595858"/>
                </a:solidFill>
                <a:latin typeface="Gill Sans MT" panose="020B0502020104020203" pitchFamily="34" charset="0"/>
              </a:rPr>
              <a:t>It is possible that there are problems with extraction process. In such cases, we should double-check for correct data with data guardians. Some hashing procedures can also be used to make sure data extraction is correct. Errors at data extraction stage are typically easy to find and can be corrected easily as well.</a:t>
            </a:r>
          </a:p>
          <a:p>
            <a:pPr algn="just">
              <a:buFont typeface="+mj-lt"/>
              <a:buAutoNum type="arabicPeriod"/>
            </a:pPr>
            <a:endParaRPr lang="en-US" sz="1400" dirty="0">
              <a:solidFill>
                <a:srgbClr val="595858"/>
              </a:solidFill>
              <a:latin typeface="Gill Sans MT" panose="020B0502020104020203" pitchFamily="34" charset="0"/>
            </a:endParaRPr>
          </a:p>
          <a:p>
            <a:pPr algn="just">
              <a:buFont typeface="+mj-lt"/>
              <a:buAutoNum type="arabicPeriod"/>
            </a:pPr>
            <a:r>
              <a:rPr lang="en-US" sz="1400" b="1" dirty="0">
                <a:solidFill>
                  <a:srgbClr val="FF0000"/>
                </a:solidFill>
                <a:latin typeface="Gill Sans MT" panose="020B0502020104020203" pitchFamily="34" charset="0"/>
              </a:rPr>
              <a:t>Data collection</a:t>
            </a:r>
            <a:r>
              <a:rPr lang="en-US" sz="1400" dirty="0">
                <a:solidFill>
                  <a:srgbClr val="FF0000"/>
                </a:solidFill>
                <a:latin typeface="Gill Sans MT" panose="020B0502020104020203" pitchFamily="34" charset="0"/>
              </a:rPr>
              <a:t>: </a:t>
            </a:r>
            <a:r>
              <a:rPr lang="en-US" sz="1400" dirty="0">
                <a:solidFill>
                  <a:srgbClr val="595858"/>
                </a:solidFill>
                <a:latin typeface="Gill Sans MT" panose="020B0502020104020203" pitchFamily="34" charset="0"/>
              </a:rPr>
              <a:t>These errors occur at time of data collection and are harder to correct. They can be categorized in four types:</a:t>
            </a:r>
            <a:endParaRPr lang="en-US" sz="1400" b="0" i="0" dirty="0">
              <a:solidFill>
                <a:srgbClr val="595858"/>
              </a:solidFill>
              <a:effectLst/>
              <a:latin typeface="Gill Sans MT" panose="020B0502020104020203" pitchFamily="34" charset="0"/>
            </a:endParaRPr>
          </a:p>
        </p:txBody>
      </p:sp>
      <p:pic>
        <p:nvPicPr>
          <p:cNvPr id="3074" name="Picture 2">
            <a:extLst>
              <a:ext uri="{FF2B5EF4-FFF2-40B4-BE49-F238E27FC236}">
                <a16:creationId xmlns:a16="http://schemas.microsoft.com/office/drawing/2014/main" id="{AA653ADC-45A5-493E-A690-D43126BC4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79" y="2428696"/>
            <a:ext cx="8611926" cy="23032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2808E79-27AC-10BA-5F0C-45C553AC4D9F}"/>
                  </a:ext>
                </a:extLst>
              </p14:cNvPr>
              <p14:cNvContentPartPr/>
              <p14:nvPr/>
            </p14:nvContentPartPr>
            <p14:xfrm>
              <a:off x="510840" y="1112760"/>
              <a:ext cx="5815440" cy="1133640"/>
            </p14:xfrm>
          </p:contentPart>
        </mc:Choice>
        <mc:Fallback>
          <p:pic>
            <p:nvPicPr>
              <p:cNvPr id="6" name="Ink 5">
                <a:extLst>
                  <a:ext uri="{FF2B5EF4-FFF2-40B4-BE49-F238E27FC236}">
                    <a16:creationId xmlns:a16="http://schemas.microsoft.com/office/drawing/2014/main" id="{A2808E79-27AC-10BA-5F0C-45C553AC4D9F}"/>
                  </a:ext>
                </a:extLst>
              </p:cNvPr>
              <p:cNvPicPr/>
              <p:nvPr/>
            </p:nvPicPr>
            <p:blipFill>
              <a:blip r:embed="rId4"/>
              <a:stretch>
                <a:fillRect/>
              </a:stretch>
            </p:blipFill>
            <p:spPr>
              <a:xfrm>
                <a:off x="501480" y="1103400"/>
                <a:ext cx="5834160" cy="1152360"/>
              </a:xfrm>
              <a:prstGeom prst="rect">
                <a:avLst/>
              </a:prstGeom>
            </p:spPr>
          </p:pic>
        </mc:Fallback>
      </mc:AlternateContent>
    </p:spTree>
    <p:extLst>
      <p:ext uri="{BB962C8B-B14F-4D97-AF65-F5344CB8AC3E}">
        <p14:creationId xmlns:p14="http://schemas.microsoft.com/office/powerpoint/2010/main" val="1315326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knn imputation">
            <a:extLst>
              <a:ext uri="{FF2B5EF4-FFF2-40B4-BE49-F238E27FC236}">
                <a16:creationId xmlns:a16="http://schemas.microsoft.com/office/drawing/2014/main" id="{4D84486C-8828-4DF1-8A68-A75109121A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7" t="26950" r="3216" b="6602"/>
          <a:stretch/>
        </p:blipFill>
        <p:spPr bwMode="auto">
          <a:xfrm>
            <a:off x="6075045" y="3236424"/>
            <a:ext cx="2823210" cy="142430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8CED210-DAB7-4C4B-BEF9-19F2DE53CFEF}"/>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9DEBB1D4-A39B-49DA-B068-1950AD759EA6}"/>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4" name="Title 3">
            <a:extLst>
              <a:ext uri="{FF2B5EF4-FFF2-40B4-BE49-F238E27FC236}">
                <a16:creationId xmlns:a16="http://schemas.microsoft.com/office/drawing/2014/main" id="{AB63695B-ECBF-4FDE-9588-9D7320524D37}"/>
              </a:ext>
            </a:extLst>
          </p:cNvPr>
          <p:cNvSpPr>
            <a:spLocks noGrp="1"/>
          </p:cNvSpPr>
          <p:nvPr>
            <p:ph type="title"/>
          </p:nvPr>
        </p:nvSpPr>
        <p:spPr>
          <a:xfrm>
            <a:off x="316679" y="121966"/>
            <a:ext cx="7169971" cy="382564"/>
          </a:xfrm>
        </p:spPr>
        <p:txBody>
          <a:bodyPr/>
          <a:lstStyle/>
          <a:p>
            <a:r>
              <a:rPr lang="en-US" b="1" dirty="0"/>
              <a:t>Methods to treat missing values</a:t>
            </a:r>
            <a:endParaRPr lang="en-IN" dirty="0"/>
          </a:p>
        </p:txBody>
      </p:sp>
      <p:sp>
        <p:nvSpPr>
          <p:cNvPr id="6" name="Rectangle 5">
            <a:extLst>
              <a:ext uri="{FF2B5EF4-FFF2-40B4-BE49-F238E27FC236}">
                <a16:creationId xmlns:a16="http://schemas.microsoft.com/office/drawing/2014/main" id="{7552B5C6-6B95-41B4-8F54-747FA64DBC36}"/>
              </a:ext>
            </a:extLst>
          </p:cNvPr>
          <p:cNvSpPr/>
          <p:nvPr/>
        </p:nvSpPr>
        <p:spPr>
          <a:xfrm>
            <a:off x="1907544" y="1982871"/>
            <a:ext cx="6717024" cy="954107"/>
          </a:xfrm>
          <a:prstGeom prst="rect">
            <a:avLst/>
          </a:prstGeom>
        </p:spPr>
        <p:txBody>
          <a:bodyPr wrap="square">
            <a:spAutoFit/>
          </a:bodyPr>
          <a:lstStyle/>
          <a:p>
            <a:r>
              <a:rPr lang="en-IN" sz="1400" b="1" dirty="0">
                <a:solidFill>
                  <a:srgbClr val="333333"/>
                </a:solidFill>
                <a:latin typeface="Gill Sans MT" panose="020B0502020104020203" pitchFamily="34" charset="0"/>
              </a:rPr>
              <a:t>Mean/ Mode/ Median Imputation </a:t>
            </a:r>
            <a:r>
              <a:rPr lang="en-US" sz="1400" dirty="0">
                <a:latin typeface="Gill Sans MT" panose="020B0502020104020203" pitchFamily="34" charset="0"/>
              </a:rPr>
              <a:t>Mean / Mode / Median imputation is one of the most frequently used methods. It consists of replacing the missing data for a given attribute by the mean or median (quantitative attribute) or mode (qualitative attribute) of all known values of that variable.</a:t>
            </a:r>
            <a:endParaRPr lang="en-IN" sz="1400" dirty="0">
              <a:latin typeface="Gill Sans MT" panose="020B0502020104020203" pitchFamily="34" charset="0"/>
            </a:endParaRPr>
          </a:p>
        </p:txBody>
      </p:sp>
      <p:sp>
        <p:nvSpPr>
          <p:cNvPr id="7" name="Rectangle 6">
            <a:extLst>
              <a:ext uri="{FF2B5EF4-FFF2-40B4-BE49-F238E27FC236}">
                <a16:creationId xmlns:a16="http://schemas.microsoft.com/office/drawing/2014/main" id="{A6C5767C-94E9-45B6-BD1B-753398F2AEDF}"/>
              </a:ext>
            </a:extLst>
          </p:cNvPr>
          <p:cNvSpPr/>
          <p:nvPr/>
        </p:nvSpPr>
        <p:spPr>
          <a:xfrm>
            <a:off x="424172" y="3236424"/>
            <a:ext cx="5942337" cy="1384995"/>
          </a:xfrm>
          <a:prstGeom prst="rect">
            <a:avLst/>
          </a:prstGeom>
        </p:spPr>
        <p:txBody>
          <a:bodyPr wrap="square">
            <a:spAutoFit/>
          </a:bodyPr>
          <a:lstStyle/>
          <a:p>
            <a:r>
              <a:rPr lang="en-IN" sz="1400" b="1" dirty="0">
                <a:solidFill>
                  <a:srgbClr val="333333"/>
                </a:solidFill>
                <a:latin typeface="Gill Sans MT" panose="020B0502020104020203" pitchFamily="34" charset="0"/>
              </a:rPr>
              <a:t>Prediction Model </a:t>
            </a:r>
            <a:r>
              <a:rPr lang="en-US" sz="1400" dirty="0">
                <a:latin typeface="Gill Sans MT" panose="020B0502020104020203" pitchFamily="34" charset="0"/>
              </a:rPr>
              <a:t>we create a predictive model to estimate values that will substitute the missing data.  In this case, we divide our data set into two sets: One set with no missing values for the variable and another one with missing values. First data set become training data set of the model while second data set with missing values is test data set and variable with missing values is treated as target variable.</a:t>
            </a:r>
            <a:endParaRPr lang="en-IN" sz="1400" dirty="0">
              <a:latin typeface="Gill Sans MT" panose="020B0502020104020203" pitchFamily="34" charset="0"/>
            </a:endParaRPr>
          </a:p>
        </p:txBody>
      </p:sp>
      <p:sp>
        <p:nvSpPr>
          <p:cNvPr id="5" name="Rectangle 4">
            <a:extLst>
              <a:ext uri="{FF2B5EF4-FFF2-40B4-BE49-F238E27FC236}">
                <a16:creationId xmlns:a16="http://schemas.microsoft.com/office/drawing/2014/main" id="{9CFB5E74-4471-4F3C-817D-602CFEB49076}"/>
              </a:ext>
            </a:extLst>
          </p:cNvPr>
          <p:cNvSpPr/>
          <p:nvPr/>
        </p:nvSpPr>
        <p:spPr>
          <a:xfrm>
            <a:off x="1657350" y="973567"/>
            <a:ext cx="6967218" cy="738664"/>
          </a:xfrm>
          <a:prstGeom prst="rect">
            <a:avLst/>
          </a:prstGeom>
        </p:spPr>
        <p:txBody>
          <a:bodyPr wrap="square">
            <a:spAutoFit/>
          </a:bodyPr>
          <a:lstStyle/>
          <a:p>
            <a:r>
              <a:rPr lang="en-IN" sz="1400" b="1" dirty="0">
                <a:solidFill>
                  <a:srgbClr val="333333"/>
                </a:solidFill>
                <a:latin typeface="Gill Sans MT" panose="020B0502020104020203" pitchFamily="34" charset="0"/>
              </a:rPr>
              <a:t>Data – deletion </a:t>
            </a:r>
            <a:r>
              <a:rPr lang="en-US" sz="1400" dirty="0">
                <a:latin typeface="Gill Sans MT" panose="020B0502020104020203" pitchFamily="34" charset="0"/>
              </a:rPr>
              <a:t>Deletion methods are used when the nature of missing data is “</a:t>
            </a:r>
            <a:r>
              <a:rPr lang="en-US" sz="1400" b="1" dirty="0">
                <a:latin typeface="Gill Sans MT" panose="020B0502020104020203" pitchFamily="34" charset="0"/>
              </a:rPr>
              <a:t>Missing completely at random</a:t>
            </a:r>
            <a:r>
              <a:rPr lang="en-US" sz="1400" dirty="0">
                <a:latin typeface="Gill Sans MT" panose="020B0502020104020203" pitchFamily="34" charset="0"/>
              </a:rPr>
              <a:t>” or we have good amount of data and the data loss would be really low ,else non-random missing values can bias the model output</a:t>
            </a:r>
            <a:endParaRPr lang="en-IN" sz="1400" dirty="0">
              <a:latin typeface="Gill Sans MT" panose="020B0502020104020203" pitchFamily="34" charset="0"/>
            </a:endParaRPr>
          </a:p>
        </p:txBody>
      </p:sp>
      <p:pic>
        <p:nvPicPr>
          <p:cNvPr id="4098" name="Picture 2" descr="Image result for data deletion icon">
            <a:extLst>
              <a:ext uri="{FF2B5EF4-FFF2-40B4-BE49-F238E27FC236}">
                <a16:creationId xmlns:a16="http://schemas.microsoft.com/office/drawing/2014/main" id="{DAE0FD5F-7224-463C-8D1C-FC4282BCEE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 y="864883"/>
            <a:ext cx="777240" cy="10609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ean median mode imputation icon">
            <a:extLst>
              <a:ext uri="{FF2B5EF4-FFF2-40B4-BE49-F238E27FC236}">
                <a16:creationId xmlns:a16="http://schemas.microsoft.com/office/drawing/2014/main" id="{5FCBCEB4-8BF6-4768-9D0C-DC2E80D68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73" y="2070056"/>
            <a:ext cx="1314449" cy="9858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1391490B-5B6D-5526-11C7-5EAD1F3039A0}"/>
                  </a:ext>
                </a:extLst>
              </p14:cNvPr>
              <p14:cNvContentPartPr/>
              <p14:nvPr/>
            </p14:nvContentPartPr>
            <p14:xfrm>
              <a:off x="271800" y="475200"/>
              <a:ext cx="5976360" cy="3687120"/>
            </p14:xfrm>
          </p:contentPart>
        </mc:Choice>
        <mc:Fallback>
          <p:pic>
            <p:nvPicPr>
              <p:cNvPr id="8" name="Ink 7">
                <a:extLst>
                  <a:ext uri="{FF2B5EF4-FFF2-40B4-BE49-F238E27FC236}">
                    <a16:creationId xmlns:a16="http://schemas.microsoft.com/office/drawing/2014/main" id="{1391490B-5B6D-5526-11C7-5EAD1F3039A0}"/>
                  </a:ext>
                </a:extLst>
              </p:cNvPr>
              <p:cNvPicPr/>
              <p:nvPr/>
            </p:nvPicPr>
            <p:blipFill>
              <a:blip r:embed="rId6"/>
              <a:stretch>
                <a:fillRect/>
              </a:stretch>
            </p:blipFill>
            <p:spPr>
              <a:xfrm>
                <a:off x="262440" y="465840"/>
                <a:ext cx="5995080" cy="3705840"/>
              </a:xfrm>
              <a:prstGeom prst="rect">
                <a:avLst/>
              </a:prstGeom>
            </p:spPr>
          </p:pic>
        </mc:Fallback>
      </mc:AlternateContent>
    </p:spTree>
    <p:extLst>
      <p:ext uri="{BB962C8B-B14F-4D97-AF65-F5344CB8AC3E}">
        <p14:creationId xmlns:p14="http://schemas.microsoft.com/office/powerpoint/2010/main" val="219211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20-08-2022</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19</a:t>
            </a:fld>
            <a:endParaRPr lang="en-IN" dirty="0">
              <a:latin typeface="Proxima Nova Rg" pitchFamily="50" charset="0"/>
            </a:endParaRPr>
          </a:p>
        </p:txBody>
      </p:sp>
      <p:sp>
        <p:nvSpPr>
          <p:cNvPr id="8" name="Rectangle 7"/>
          <p:cNvSpPr/>
          <p:nvPr/>
        </p:nvSpPr>
        <p:spPr>
          <a:xfrm>
            <a:off x="3180736" y="2439738"/>
            <a:ext cx="5686278" cy="369332"/>
          </a:xfrm>
          <a:prstGeom prst="rect">
            <a:avLst/>
          </a:prstGeom>
        </p:spPr>
        <p:txBody>
          <a:bodyPr wrap="square">
            <a:spAutoFit/>
          </a:bodyPr>
          <a:lstStyle/>
          <a:p>
            <a:r>
              <a:rPr lang="en-US" dirty="0">
                <a:solidFill>
                  <a:schemeClr val="bg1"/>
                </a:solidFill>
              </a:rPr>
              <a:t>Tell me the Disadvantages of KNN-Imputation.</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DFC020A-9E88-3F0F-F063-DC97553C6CA8}"/>
                  </a:ext>
                </a:extLst>
              </p14:cNvPr>
              <p14:cNvContentPartPr/>
              <p14:nvPr/>
            </p14:nvContentPartPr>
            <p14:xfrm>
              <a:off x="3126600" y="2354040"/>
              <a:ext cx="5193000" cy="615960"/>
            </p14:xfrm>
          </p:contentPart>
        </mc:Choice>
        <mc:Fallback>
          <p:pic>
            <p:nvPicPr>
              <p:cNvPr id="2" name="Ink 1">
                <a:extLst>
                  <a:ext uri="{FF2B5EF4-FFF2-40B4-BE49-F238E27FC236}">
                    <a16:creationId xmlns:a16="http://schemas.microsoft.com/office/drawing/2014/main" id="{5DFC020A-9E88-3F0F-F063-DC97553C6CA8}"/>
                  </a:ext>
                </a:extLst>
              </p:cNvPr>
              <p:cNvPicPr/>
              <p:nvPr/>
            </p:nvPicPr>
            <p:blipFill>
              <a:blip r:embed="rId5"/>
              <a:stretch>
                <a:fillRect/>
              </a:stretch>
            </p:blipFill>
            <p:spPr>
              <a:xfrm>
                <a:off x="3117240" y="2344680"/>
                <a:ext cx="5211720" cy="634680"/>
              </a:xfrm>
              <a:prstGeom prst="rect">
                <a:avLst/>
              </a:prstGeom>
            </p:spPr>
          </p:pic>
        </mc:Fallback>
      </mc:AlternateContent>
    </p:spTree>
    <p:extLst>
      <p:ext uri="{BB962C8B-B14F-4D97-AF65-F5344CB8AC3E}">
        <p14:creationId xmlns:p14="http://schemas.microsoft.com/office/powerpoint/2010/main" val="2882930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F68E0F15-4085-254C-85FA-AC54A2A48273}" type="datetime1">
              <a:rPr lang="en-IN" sz="900" smtClean="0">
                <a:latin typeface="Proxima Nova Rg" pitchFamily="50" charset="0"/>
              </a:rPr>
              <a:t>20-08-2022</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2</a:t>
            </a:fld>
            <a:endParaRPr lang="en-IN" sz="900" dirty="0">
              <a:latin typeface="Proxima Nova Rg" pitchFamily="50" charset="0"/>
            </a:endParaRPr>
          </a:p>
        </p:txBody>
      </p:sp>
      <p:sp>
        <p:nvSpPr>
          <p:cNvPr id="7" name="TextBox 6">
            <a:extLst>
              <a:ext uri="{FF2B5EF4-FFF2-40B4-BE49-F238E27FC236}">
                <a16:creationId xmlns:a16="http://schemas.microsoft.com/office/drawing/2014/main" id="{175B5BA6-3156-5A4C-BACA-31C89C4A78BF}"/>
              </a:ext>
            </a:extLst>
          </p:cNvPr>
          <p:cNvSpPr txBox="1"/>
          <p:nvPr/>
        </p:nvSpPr>
        <p:spPr>
          <a:xfrm>
            <a:off x="638175" y="654907"/>
            <a:ext cx="4432418" cy="523220"/>
          </a:xfrm>
          <a:prstGeom prst="rect">
            <a:avLst/>
          </a:prstGeom>
          <a:noFill/>
        </p:spPr>
        <p:txBody>
          <a:bodyPr wrap="square" rtlCol="0">
            <a:spAutoFit/>
          </a:bodyPr>
          <a:lstStyle/>
          <a:p>
            <a:r>
              <a:rPr lang="en-US" sz="2800" dirty="0">
                <a:solidFill>
                  <a:schemeClr val="bg1"/>
                </a:solidFill>
              </a:rPr>
              <a:t>Agenda</a:t>
            </a:r>
          </a:p>
        </p:txBody>
      </p:sp>
      <p:sp>
        <p:nvSpPr>
          <p:cNvPr id="8" name="TextBox 7">
            <a:extLst>
              <a:ext uri="{FF2B5EF4-FFF2-40B4-BE49-F238E27FC236}">
                <a16:creationId xmlns:a16="http://schemas.microsoft.com/office/drawing/2014/main" id="{7BFDADA1-8BEB-7444-8D62-1054AB2DC17A}"/>
              </a:ext>
            </a:extLst>
          </p:cNvPr>
          <p:cNvSpPr txBox="1"/>
          <p:nvPr/>
        </p:nvSpPr>
        <p:spPr>
          <a:xfrm>
            <a:off x="638175" y="1507524"/>
            <a:ext cx="488787" cy="369332"/>
          </a:xfrm>
          <a:prstGeom prst="rect">
            <a:avLst/>
          </a:prstGeom>
          <a:noFill/>
        </p:spPr>
        <p:txBody>
          <a:bodyPr wrap="square" rtlCol="0">
            <a:spAutoFit/>
          </a:bodyPr>
          <a:lstStyle/>
          <a:p>
            <a:r>
              <a:rPr lang="en-US" dirty="0">
                <a:solidFill>
                  <a:schemeClr val="bg1">
                    <a:alpha val="50000"/>
                  </a:schemeClr>
                </a:solidFill>
              </a:rPr>
              <a:t>1</a:t>
            </a:r>
          </a:p>
        </p:txBody>
      </p:sp>
      <p:sp>
        <p:nvSpPr>
          <p:cNvPr id="10" name="TextBox 9">
            <a:extLst>
              <a:ext uri="{FF2B5EF4-FFF2-40B4-BE49-F238E27FC236}">
                <a16:creationId xmlns:a16="http://schemas.microsoft.com/office/drawing/2014/main" id="{0538B510-357C-0343-8403-F27CC8D815FA}"/>
              </a:ext>
            </a:extLst>
          </p:cNvPr>
          <p:cNvSpPr txBox="1"/>
          <p:nvPr/>
        </p:nvSpPr>
        <p:spPr>
          <a:xfrm>
            <a:off x="642293" y="1931780"/>
            <a:ext cx="488787" cy="369332"/>
          </a:xfrm>
          <a:prstGeom prst="rect">
            <a:avLst/>
          </a:prstGeom>
          <a:noFill/>
        </p:spPr>
        <p:txBody>
          <a:bodyPr wrap="square" rtlCol="0">
            <a:spAutoFit/>
          </a:bodyPr>
          <a:lstStyle/>
          <a:p>
            <a:r>
              <a:rPr lang="en-US" dirty="0">
                <a:solidFill>
                  <a:schemeClr val="bg1">
                    <a:alpha val="50000"/>
                  </a:schemeClr>
                </a:solidFill>
              </a:rPr>
              <a:t>2</a:t>
            </a:r>
          </a:p>
        </p:txBody>
      </p:sp>
      <p:sp>
        <p:nvSpPr>
          <p:cNvPr id="12" name="TextBox 11">
            <a:extLst>
              <a:ext uri="{FF2B5EF4-FFF2-40B4-BE49-F238E27FC236}">
                <a16:creationId xmlns:a16="http://schemas.microsoft.com/office/drawing/2014/main" id="{CC6DA526-7246-5E47-BF08-5DD63D058FBC}"/>
              </a:ext>
            </a:extLst>
          </p:cNvPr>
          <p:cNvSpPr txBox="1"/>
          <p:nvPr/>
        </p:nvSpPr>
        <p:spPr>
          <a:xfrm>
            <a:off x="638175" y="2659411"/>
            <a:ext cx="488787" cy="369332"/>
          </a:xfrm>
          <a:prstGeom prst="rect">
            <a:avLst/>
          </a:prstGeom>
          <a:noFill/>
        </p:spPr>
        <p:txBody>
          <a:bodyPr wrap="square" rtlCol="0">
            <a:spAutoFit/>
          </a:bodyPr>
          <a:lstStyle/>
          <a:p>
            <a:r>
              <a:rPr lang="en-US" dirty="0">
                <a:solidFill>
                  <a:schemeClr val="bg1">
                    <a:alpha val="50000"/>
                  </a:schemeClr>
                </a:solidFill>
              </a:rPr>
              <a:t>4</a:t>
            </a:r>
          </a:p>
        </p:txBody>
      </p:sp>
      <p:sp>
        <p:nvSpPr>
          <p:cNvPr id="13" name="TextBox 12">
            <a:extLst>
              <a:ext uri="{FF2B5EF4-FFF2-40B4-BE49-F238E27FC236}">
                <a16:creationId xmlns:a16="http://schemas.microsoft.com/office/drawing/2014/main" id="{59B4E562-F658-5A48-ADA3-29F935235E39}"/>
              </a:ext>
            </a:extLst>
          </p:cNvPr>
          <p:cNvSpPr txBox="1"/>
          <p:nvPr/>
        </p:nvSpPr>
        <p:spPr>
          <a:xfrm>
            <a:off x="1110487" y="2650718"/>
            <a:ext cx="6171763" cy="369332"/>
          </a:xfrm>
          <a:prstGeom prst="rect">
            <a:avLst/>
          </a:prstGeom>
          <a:noFill/>
        </p:spPr>
        <p:txBody>
          <a:bodyPr wrap="square" rtlCol="0">
            <a:spAutoFit/>
          </a:bodyPr>
          <a:lstStyle/>
          <a:p>
            <a:r>
              <a:rPr lang="en-US" dirty="0">
                <a:solidFill>
                  <a:schemeClr val="bg1"/>
                </a:solidFill>
              </a:rPr>
              <a:t>Mini Case Study       . That’s for you folks!  </a:t>
            </a:r>
          </a:p>
        </p:txBody>
      </p:sp>
      <p:sp>
        <p:nvSpPr>
          <p:cNvPr id="16" name="TextBox 15">
            <a:extLst>
              <a:ext uri="{FF2B5EF4-FFF2-40B4-BE49-F238E27FC236}">
                <a16:creationId xmlns:a16="http://schemas.microsoft.com/office/drawing/2014/main" id="{59B4E562-F658-5A48-ADA3-29F935235E39}"/>
              </a:ext>
            </a:extLst>
          </p:cNvPr>
          <p:cNvSpPr txBox="1"/>
          <p:nvPr/>
        </p:nvSpPr>
        <p:spPr>
          <a:xfrm>
            <a:off x="1101060" y="1938785"/>
            <a:ext cx="6171763" cy="369332"/>
          </a:xfrm>
          <a:prstGeom prst="rect">
            <a:avLst/>
          </a:prstGeom>
          <a:noFill/>
        </p:spPr>
        <p:txBody>
          <a:bodyPr wrap="square" rtlCol="0">
            <a:spAutoFit/>
          </a:bodyPr>
          <a:lstStyle/>
          <a:p>
            <a:r>
              <a:rPr lang="en-US" dirty="0">
                <a:solidFill>
                  <a:schemeClr val="bg1"/>
                </a:solidFill>
              </a:rPr>
              <a:t>Best Practices in EDA</a:t>
            </a:r>
          </a:p>
        </p:txBody>
      </p:sp>
      <p:sp>
        <p:nvSpPr>
          <p:cNvPr id="17" name="TextBox 16">
            <a:extLst>
              <a:ext uri="{FF2B5EF4-FFF2-40B4-BE49-F238E27FC236}">
                <a16:creationId xmlns:a16="http://schemas.microsoft.com/office/drawing/2014/main" id="{59B4E562-F658-5A48-ADA3-29F935235E39}"/>
              </a:ext>
            </a:extLst>
          </p:cNvPr>
          <p:cNvSpPr txBox="1"/>
          <p:nvPr/>
        </p:nvSpPr>
        <p:spPr>
          <a:xfrm>
            <a:off x="1126962" y="1552653"/>
            <a:ext cx="6171763" cy="369332"/>
          </a:xfrm>
          <a:prstGeom prst="rect">
            <a:avLst/>
          </a:prstGeom>
          <a:noFill/>
        </p:spPr>
        <p:txBody>
          <a:bodyPr wrap="square" rtlCol="0">
            <a:spAutoFit/>
          </a:bodyPr>
          <a:lstStyle/>
          <a:p>
            <a:r>
              <a:rPr lang="en-US" dirty="0">
                <a:solidFill>
                  <a:schemeClr val="bg1"/>
                </a:solidFill>
              </a:rPr>
              <a:t>What is EDA</a:t>
            </a:r>
          </a:p>
        </p:txBody>
      </p:sp>
      <p:pic>
        <p:nvPicPr>
          <p:cNvPr id="2050" name="Picture 2" descr="Image result for devil icon png">
            <a:extLst>
              <a:ext uri="{FF2B5EF4-FFF2-40B4-BE49-F238E27FC236}">
                <a16:creationId xmlns:a16="http://schemas.microsoft.com/office/drawing/2014/main" id="{EEB38E08-F24F-4065-A2D1-98DF69ED74A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contrast="-7000"/>
                    </a14:imgEffect>
                  </a14:imgLayer>
                </a14:imgProps>
              </a:ext>
              <a:ext uri="{28A0092B-C50C-407E-A947-70E740481C1C}">
                <a14:useLocalDpi xmlns:a14="http://schemas.microsoft.com/office/drawing/2010/main" val="0"/>
              </a:ext>
            </a:extLst>
          </a:blip>
          <a:srcRect/>
          <a:stretch>
            <a:fillRect/>
          </a:stretch>
        </p:blipFill>
        <p:spPr bwMode="auto">
          <a:xfrm>
            <a:off x="2784320" y="2708733"/>
            <a:ext cx="270687" cy="27068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1889269-E579-4318-B67D-0FBCCDC85416}"/>
              </a:ext>
            </a:extLst>
          </p:cNvPr>
          <p:cNvSpPr txBox="1"/>
          <p:nvPr/>
        </p:nvSpPr>
        <p:spPr>
          <a:xfrm>
            <a:off x="642293" y="2299886"/>
            <a:ext cx="488787" cy="369332"/>
          </a:xfrm>
          <a:prstGeom prst="rect">
            <a:avLst/>
          </a:prstGeom>
          <a:noFill/>
        </p:spPr>
        <p:txBody>
          <a:bodyPr wrap="square" rtlCol="0">
            <a:spAutoFit/>
          </a:bodyPr>
          <a:lstStyle/>
          <a:p>
            <a:r>
              <a:rPr lang="en-US" dirty="0">
                <a:solidFill>
                  <a:schemeClr val="bg1">
                    <a:alpha val="50000"/>
                  </a:schemeClr>
                </a:solidFill>
              </a:rPr>
              <a:t>3</a:t>
            </a:r>
          </a:p>
        </p:txBody>
      </p:sp>
      <p:sp>
        <p:nvSpPr>
          <p:cNvPr id="15" name="TextBox 14">
            <a:extLst>
              <a:ext uri="{FF2B5EF4-FFF2-40B4-BE49-F238E27FC236}">
                <a16:creationId xmlns:a16="http://schemas.microsoft.com/office/drawing/2014/main" id="{B0C2B807-8BCD-4330-8FC2-3D34AAB3466D}"/>
              </a:ext>
            </a:extLst>
          </p:cNvPr>
          <p:cNvSpPr txBox="1"/>
          <p:nvPr/>
        </p:nvSpPr>
        <p:spPr>
          <a:xfrm>
            <a:off x="1101060" y="2306891"/>
            <a:ext cx="6171763" cy="369332"/>
          </a:xfrm>
          <a:prstGeom prst="rect">
            <a:avLst/>
          </a:prstGeom>
          <a:noFill/>
        </p:spPr>
        <p:txBody>
          <a:bodyPr wrap="square" rtlCol="0">
            <a:spAutoFit/>
          </a:bodyPr>
          <a:lstStyle/>
          <a:p>
            <a:r>
              <a:rPr lang="en-US" dirty="0">
                <a:solidFill>
                  <a:schemeClr val="bg1"/>
                </a:solidFill>
              </a:rPr>
              <a:t>Let’s see an example</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B301754-D826-346F-1F4B-3F525DDBCD50}"/>
                  </a:ext>
                </a:extLst>
              </p14:cNvPr>
              <p14:cNvContentPartPr/>
              <p14:nvPr/>
            </p14:nvContentPartPr>
            <p14:xfrm>
              <a:off x="200520" y="1536840"/>
              <a:ext cx="4959720" cy="1549440"/>
            </p14:xfrm>
          </p:contentPart>
        </mc:Choice>
        <mc:Fallback>
          <p:pic>
            <p:nvPicPr>
              <p:cNvPr id="2" name="Ink 1">
                <a:extLst>
                  <a:ext uri="{FF2B5EF4-FFF2-40B4-BE49-F238E27FC236}">
                    <a16:creationId xmlns:a16="http://schemas.microsoft.com/office/drawing/2014/main" id="{0B301754-D826-346F-1F4B-3F525DDBCD50}"/>
                  </a:ext>
                </a:extLst>
              </p:cNvPr>
              <p:cNvPicPr/>
              <p:nvPr/>
            </p:nvPicPr>
            <p:blipFill>
              <a:blip r:embed="rId5"/>
              <a:stretch>
                <a:fillRect/>
              </a:stretch>
            </p:blipFill>
            <p:spPr>
              <a:xfrm>
                <a:off x="191160" y="1527480"/>
                <a:ext cx="4978440" cy="1568160"/>
              </a:xfrm>
              <a:prstGeom prst="rect">
                <a:avLst/>
              </a:prstGeom>
            </p:spPr>
          </p:pic>
        </mc:Fallback>
      </mc:AlternateContent>
    </p:spTree>
    <p:extLst>
      <p:ext uri="{BB962C8B-B14F-4D97-AF65-F5344CB8AC3E}">
        <p14:creationId xmlns:p14="http://schemas.microsoft.com/office/powerpoint/2010/main" val="195609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20-08-2022</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20</a:t>
            </a:fld>
            <a:endParaRPr lang="en-IN" dirty="0">
              <a:latin typeface="Proxima Nova Rg" pitchFamily="50" charset="0"/>
            </a:endParaRPr>
          </a:p>
        </p:txBody>
      </p:sp>
      <p:sp>
        <p:nvSpPr>
          <p:cNvPr id="8" name="Rectangle 7"/>
          <p:cNvSpPr/>
          <p:nvPr/>
        </p:nvSpPr>
        <p:spPr>
          <a:xfrm>
            <a:off x="2092423" y="1099780"/>
            <a:ext cx="6295292" cy="2308324"/>
          </a:xfrm>
          <a:prstGeom prst="rect">
            <a:avLst/>
          </a:prstGeom>
        </p:spPr>
        <p:txBody>
          <a:bodyPr wrap="square">
            <a:spAutoFit/>
          </a:bodyPr>
          <a:lstStyle/>
          <a:p>
            <a:pPr marL="285750" indent="-285750">
              <a:buFont typeface="Wingdings" panose="05000000000000000000" pitchFamily="2" charset="2"/>
              <a:buChar char="§"/>
            </a:pPr>
            <a:r>
              <a:rPr lang="en-US" b="1" dirty="0">
                <a:solidFill>
                  <a:schemeClr val="bg1"/>
                </a:solidFill>
              </a:rPr>
              <a:t>KNN algorithm is very time-consuming in analyzing large database. It searches through all the dataset looking for the most similar instances.</a:t>
            </a:r>
          </a:p>
          <a:p>
            <a:pPr marL="285750" indent="-285750">
              <a:buFont typeface="Wingdings" panose="05000000000000000000" pitchFamily="2" charset="2"/>
              <a:buChar char="§"/>
            </a:pPr>
            <a:endParaRPr lang="en-US" b="1" dirty="0">
              <a:solidFill>
                <a:schemeClr val="bg1"/>
              </a:solidFill>
            </a:endParaRPr>
          </a:p>
          <a:p>
            <a:pPr marL="285750" indent="-285750">
              <a:buFont typeface="Wingdings" panose="05000000000000000000" pitchFamily="2" charset="2"/>
              <a:buChar char="§"/>
            </a:pPr>
            <a:r>
              <a:rPr lang="en-US" b="1" dirty="0">
                <a:solidFill>
                  <a:schemeClr val="bg1"/>
                </a:solidFill>
              </a:rPr>
              <a:t>Choice of k-value is very critical. Higher value of k would include attributes which are significantly different from what we need whereas lower value of k implies missing out of significant attributes.</a:t>
            </a:r>
            <a:endParaRPr lang="en-US" dirty="0">
              <a:solidFill>
                <a:schemeClr val="bg1"/>
              </a:solidFill>
            </a:endParaRP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D4E7DBF-04D1-0F36-C836-1C2EA0101C82}"/>
                  </a:ext>
                </a:extLst>
              </p14:cNvPr>
              <p14:cNvContentPartPr/>
              <p14:nvPr/>
            </p14:nvContentPartPr>
            <p14:xfrm>
              <a:off x="1368360" y="1267200"/>
              <a:ext cx="6933960" cy="2159280"/>
            </p14:xfrm>
          </p:contentPart>
        </mc:Choice>
        <mc:Fallback>
          <p:pic>
            <p:nvPicPr>
              <p:cNvPr id="2" name="Ink 1">
                <a:extLst>
                  <a:ext uri="{FF2B5EF4-FFF2-40B4-BE49-F238E27FC236}">
                    <a16:creationId xmlns:a16="http://schemas.microsoft.com/office/drawing/2014/main" id="{8D4E7DBF-04D1-0F36-C836-1C2EA0101C82}"/>
                  </a:ext>
                </a:extLst>
              </p:cNvPr>
              <p:cNvPicPr/>
              <p:nvPr/>
            </p:nvPicPr>
            <p:blipFill>
              <a:blip r:embed="rId4"/>
              <a:stretch>
                <a:fillRect/>
              </a:stretch>
            </p:blipFill>
            <p:spPr>
              <a:xfrm>
                <a:off x="1359000" y="1257840"/>
                <a:ext cx="6952680" cy="2178000"/>
              </a:xfrm>
              <a:prstGeom prst="rect">
                <a:avLst/>
              </a:prstGeom>
            </p:spPr>
          </p:pic>
        </mc:Fallback>
      </mc:AlternateContent>
    </p:spTree>
    <p:extLst>
      <p:ext uri="{BB962C8B-B14F-4D97-AF65-F5344CB8AC3E}">
        <p14:creationId xmlns:p14="http://schemas.microsoft.com/office/powerpoint/2010/main" val="579905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E1F9E1-2917-4524-B7D9-0E028D99632A}"/>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1C6593CF-404E-43CD-8823-77D87D21E4D6}"/>
              </a:ext>
            </a:extLst>
          </p:cNvPr>
          <p:cNvSpPr>
            <a:spLocks noGrp="1"/>
          </p:cNvSpPr>
          <p:nvPr>
            <p:ph type="sldNum" sz="quarter" idx="12"/>
          </p:nvPr>
        </p:nvSpPr>
        <p:spPr/>
        <p:txBody>
          <a:bodyPr/>
          <a:lstStyle/>
          <a:p>
            <a:fld id="{273EEA2F-D825-49D3-9C25-497F06EFD3F7}" type="slidenum">
              <a:rPr lang="en-IN" smtClean="0"/>
              <a:t>21</a:t>
            </a:fld>
            <a:endParaRPr lang="en-IN"/>
          </a:p>
        </p:txBody>
      </p:sp>
      <p:sp>
        <p:nvSpPr>
          <p:cNvPr id="4" name="Title 3">
            <a:extLst>
              <a:ext uri="{FF2B5EF4-FFF2-40B4-BE49-F238E27FC236}">
                <a16:creationId xmlns:a16="http://schemas.microsoft.com/office/drawing/2014/main" id="{A4ADCD11-E8B5-4150-9BC6-47522DC71698}"/>
              </a:ext>
            </a:extLst>
          </p:cNvPr>
          <p:cNvSpPr>
            <a:spLocks noGrp="1"/>
          </p:cNvSpPr>
          <p:nvPr>
            <p:ph type="title"/>
          </p:nvPr>
        </p:nvSpPr>
        <p:spPr>
          <a:xfrm>
            <a:off x="316679" y="121966"/>
            <a:ext cx="6758491" cy="382564"/>
          </a:xfrm>
        </p:spPr>
        <p:txBody>
          <a:bodyPr/>
          <a:lstStyle/>
          <a:p>
            <a:r>
              <a:rPr lang="en-IN" b="1" dirty="0"/>
              <a:t>Outlier Detection and Treatment</a:t>
            </a:r>
            <a:endParaRPr lang="en-IN" dirty="0"/>
          </a:p>
        </p:txBody>
      </p:sp>
      <p:sp>
        <p:nvSpPr>
          <p:cNvPr id="5" name="Rectangle 4">
            <a:extLst>
              <a:ext uri="{FF2B5EF4-FFF2-40B4-BE49-F238E27FC236}">
                <a16:creationId xmlns:a16="http://schemas.microsoft.com/office/drawing/2014/main" id="{F7B75143-2240-41C9-9C12-782308B40E92}"/>
              </a:ext>
            </a:extLst>
          </p:cNvPr>
          <p:cNvSpPr/>
          <p:nvPr/>
        </p:nvSpPr>
        <p:spPr>
          <a:xfrm>
            <a:off x="628650" y="1066711"/>
            <a:ext cx="8001000" cy="646331"/>
          </a:xfrm>
          <a:prstGeom prst="rect">
            <a:avLst/>
          </a:prstGeom>
        </p:spPr>
        <p:txBody>
          <a:bodyPr wrap="square">
            <a:spAutoFit/>
          </a:bodyPr>
          <a:lstStyle/>
          <a:p>
            <a:pPr algn="just"/>
            <a:r>
              <a:rPr lang="en-US" dirty="0">
                <a:solidFill>
                  <a:srgbClr val="595858"/>
                </a:solidFill>
                <a:latin typeface="roboto"/>
              </a:rPr>
              <a:t>Outliers can drastically change the results of the data analysis and statistical modeling. There are numerous unfavorable impacts of outliers in the data set</a:t>
            </a:r>
          </a:p>
        </p:txBody>
      </p:sp>
      <p:pic>
        <p:nvPicPr>
          <p:cNvPr id="6" name="Picture 5">
            <a:extLst>
              <a:ext uri="{FF2B5EF4-FFF2-40B4-BE49-F238E27FC236}">
                <a16:creationId xmlns:a16="http://schemas.microsoft.com/office/drawing/2014/main" id="{6E46A7CD-8442-4A01-93B9-FFCBF4B50EB7}"/>
              </a:ext>
            </a:extLst>
          </p:cNvPr>
          <p:cNvPicPr>
            <a:picLocks noChangeAspect="1"/>
          </p:cNvPicPr>
          <p:nvPr/>
        </p:nvPicPr>
        <p:blipFill>
          <a:blip r:embed="rId3"/>
          <a:stretch>
            <a:fillRect/>
          </a:stretch>
        </p:blipFill>
        <p:spPr>
          <a:xfrm>
            <a:off x="2948351" y="1904015"/>
            <a:ext cx="3361597" cy="2315130"/>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D8A63692-88D3-DF48-B236-FB078C4E4607}"/>
                  </a:ext>
                </a:extLst>
              </p14:cNvPr>
              <p14:cNvContentPartPr/>
              <p14:nvPr/>
            </p14:nvContentPartPr>
            <p14:xfrm>
              <a:off x="548640" y="953640"/>
              <a:ext cx="8136720" cy="1043280"/>
            </p14:xfrm>
          </p:contentPart>
        </mc:Choice>
        <mc:Fallback>
          <p:pic>
            <p:nvPicPr>
              <p:cNvPr id="7" name="Ink 6">
                <a:extLst>
                  <a:ext uri="{FF2B5EF4-FFF2-40B4-BE49-F238E27FC236}">
                    <a16:creationId xmlns:a16="http://schemas.microsoft.com/office/drawing/2014/main" id="{D8A63692-88D3-DF48-B236-FB078C4E4607}"/>
                  </a:ext>
                </a:extLst>
              </p:cNvPr>
              <p:cNvPicPr/>
              <p:nvPr/>
            </p:nvPicPr>
            <p:blipFill>
              <a:blip r:embed="rId5"/>
              <a:stretch>
                <a:fillRect/>
              </a:stretch>
            </p:blipFill>
            <p:spPr>
              <a:xfrm>
                <a:off x="539280" y="944280"/>
                <a:ext cx="8155440" cy="1062000"/>
              </a:xfrm>
              <a:prstGeom prst="rect">
                <a:avLst/>
              </a:prstGeom>
            </p:spPr>
          </p:pic>
        </mc:Fallback>
      </mc:AlternateContent>
    </p:spTree>
    <p:extLst>
      <p:ext uri="{BB962C8B-B14F-4D97-AF65-F5344CB8AC3E}">
        <p14:creationId xmlns:p14="http://schemas.microsoft.com/office/powerpoint/2010/main" val="769690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20-08-2022</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22</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20-08-2022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369332"/>
          </a:xfrm>
          <a:prstGeom prst="rect">
            <a:avLst/>
          </a:prstGeom>
        </p:spPr>
        <p:txBody>
          <a:bodyPr wrap="square">
            <a:spAutoFit/>
          </a:bodyPr>
          <a:lstStyle/>
          <a:p>
            <a:r>
              <a:rPr lang="en-US" dirty="0">
                <a:latin typeface="medium-content-serif-font"/>
              </a:rPr>
              <a:t>Which of the measures will be affected significantly in case of an outlier?</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2031325"/>
          </a:xfrm>
          <a:prstGeom prst="rect">
            <a:avLst/>
          </a:prstGeom>
          <a:noFill/>
        </p:spPr>
        <p:txBody>
          <a:bodyPr wrap="square" rtlCol="0">
            <a:spAutoFit/>
          </a:bodyPr>
          <a:lstStyle/>
          <a:p>
            <a:pPr marL="342900" indent="-342900">
              <a:buFont typeface="+mj-lt"/>
              <a:buAutoNum type="alphaUcPeriod"/>
            </a:pPr>
            <a:r>
              <a:rPr lang="en-US" dirty="0"/>
              <a:t>Mean</a:t>
            </a:r>
          </a:p>
          <a:p>
            <a:pPr marL="342900" indent="-342900">
              <a:buFont typeface="+mj-lt"/>
              <a:buAutoNum type="alphaUcPeriod"/>
            </a:pPr>
            <a:endParaRPr lang="en-US" dirty="0"/>
          </a:p>
          <a:p>
            <a:pPr marL="342900" indent="-342900">
              <a:buFont typeface="+mj-lt"/>
              <a:buAutoNum type="alphaUcPeriod"/>
            </a:pPr>
            <a:r>
              <a:rPr lang="en-IN" dirty="0"/>
              <a:t>Median</a:t>
            </a:r>
          </a:p>
          <a:p>
            <a:pPr marL="342900" indent="-342900">
              <a:buFont typeface="+mj-lt"/>
              <a:buAutoNum type="alphaUcPeriod"/>
            </a:pPr>
            <a:endParaRPr lang="en-US" dirty="0"/>
          </a:p>
          <a:p>
            <a:pPr marL="342900" indent="-342900">
              <a:buFont typeface="+mj-lt"/>
              <a:buAutoNum type="alphaUcPeriod"/>
            </a:pPr>
            <a:r>
              <a:rPr lang="en-US" dirty="0"/>
              <a:t>Mode</a:t>
            </a:r>
          </a:p>
          <a:p>
            <a:pPr marL="342900" indent="-342900">
              <a:buFont typeface="+mj-lt"/>
              <a:buAutoNum type="alphaUcPeriod"/>
            </a:pPr>
            <a:endParaRPr lang="en-US" dirty="0"/>
          </a:p>
          <a:p>
            <a:pPr marL="342900" indent="-342900">
              <a:buFont typeface="+mj-lt"/>
              <a:buAutoNum type="alphaUcPeriod"/>
            </a:pPr>
            <a:r>
              <a:rPr lang="en-US" dirty="0"/>
              <a:t>Standard Deviation</a:t>
            </a:r>
          </a:p>
        </p:txBody>
      </p:sp>
    </p:spTree>
    <p:extLst>
      <p:ext uri="{BB962C8B-B14F-4D97-AF65-F5344CB8AC3E}">
        <p14:creationId xmlns:p14="http://schemas.microsoft.com/office/powerpoint/2010/main" val="4140030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20-08-2022</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23</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20-08-2022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369332"/>
          </a:xfrm>
          <a:prstGeom prst="rect">
            <a:avLst/>
          </a:prstGeom>
        </p:spPr>
        <p:txBody>
          <a:bodyPr wrap="square">
            <a:spAutoFit/>
          </a:bodyPr>
          <a:lstStyle/>
          <a:p>
            <a:r>
              <a:rPr lang="en-US" dirty="0">
                <a:latin typeface="medium-content-serif-font"/>
              </a:rPr>
              <a:t>Which of the measures will be affected significantly in case of an outlier?</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2031325"/>
          </a:xfrm>
          <a:prstGeom prst="rect">
            <a:avLst/>
          </a:prstGeom>
          <a:noFill/>
        </p:spPr>
        <p:txBody>
          <a:bodyPr wrap="square" rtlCol="0">
            <a:spAutoFit/>
          </a:bodyPr>
          <a:lstStyle/>
          <a:p>
            <a:pPr marL="342900" indent="-342900">
              <a:buFont typeface="+mj-lt"/>
              <a:buAutoNum type="alphaUcPeriod"/>
            </a:pPr>
            <a:r>
              <a:rPr lang="en-US" b="1" dirty="0">
                <a:solidFill>
                  <a:srgbClr val="FF0000"/>
                </a:solidFill>
              </a:rPr>
              <a:t>Mean</a:t>
            </a:r>
          </a:p>
          <a:p>
            <a:pPr marL="342900" indent="-342900">
              <a:buFont typeface="+mj-lt"/>
              <a:buAutoNum type="alphaUcPeriod"/>
            </a:pPr>
            <a:endParaRPr lang="en-US" dirty="0"/>
          </a:p>
          <a:p>
            <a:pPr marL="342900" indent="-342900">
              <a:buFont typeface="+mj-lt"/>
              <a:buAutoNum type="alphaUcPeriod"/>
            </a:pPr>
            <a:r>
              <a:rPr lang="en-IN" dirty="0"/>
              <a:t>Median</a:t>
            </a:r>
          </a:p>
          <a:p>
            <a:pPr marL="342900" indent="-342900">
              <a:buFont typeface="+mj-lt"/>
              <a:buAutoNum type="alphaUcPeriod"/>
            </a:pPr>
            <a:endParaRPr lang="en-US" dirty="0"/>
          </a:p>
          <a:p>
            <a:pPr marL="342900" indent="-342900">
              <a:buFont typeface="+mj-lt"/>
              <a:buAutoNum type="alphaUcPeriod"/>
            </a:pPr>
            <a:r>
              <a:rPr lang="en-US" dirty="0"/>
              <a:t>Mode</a:t>
            </a:r>
          </a:p>
          <a:p>
            <a:pPr marL="342900" indent="-342900">
              <a:buFont typeface="+mj-lt"/>
              <a:buAutoNum type="alphaUcPeriod"/>
            </a:pPr>
            <a:endParaRPr lang="en-US" dirty="0"/>
          </a:p>
          <a:p>
            <a:pPr marL="342900" indent="-342900">
              <a:buFont typeface="+mj-lt"/>
              <a:buAutoNum type="alphaUcPeriod"/>
            </a:pPr>
            <a:r>
              <a:rPr lang="en-US" b="1" dirty="0">
                <a:solidFill>
                  <a:srgbClr val="FF0000"/>
                </a:solidFill>
              </a:rPr>
              <a:t>Standard Deviation</a:t>
            </a:r>
          </a:p>
        </p:txBody>
      </p:sp>
    </p:spTree>
    <p:extLst>
      <p:ext uri="{BB962C8B-B14F-4D97-AF65-F5344CB8AC3E}">
        <p14:creationId xmlns:p14="http://schemas.microsoft.com/office/powerpoint/2010/main" val="3580793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20-08-2022</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24</a:t>
            </a:fld>
            <a:endParaRPr lang="en-IN" dirty="0">
              <a:latin typeface="Proxima Nova Rg" pitchFamily="50" charset="0"/>
            </a:endParaRPr>
          </a:p>
        </p:txBody>
      </p:sp>
      <p:sp>
        <p:nvSpPr>
          <p:cNvPr id="8" name="Rectangle 7"/>
          <p:cNvSpPr/>
          <p:nvPr/>
        </p:nvSpPr>
        <p:spPr>
          <a:xfrm>
            <a:off x="3046242" y="2382588"/>
            <a:ext cx="5686278" cy="369332"/>
          </a:xfrm>
          <a:prstGeom prst="rect">
            <a:avLst/>
          </a:prstGeom>
        </p:spPr>
        <p:txBody>
          <a:bodyPr wrap="square">
            <a:spAutoFit/>
          </a:bodyPr>
          <a:lstStyle/>
          <a:p>
            <a:r>
              <a:rPr lang="en-US" dirty="0">
                <a:solidFill>
                  <a:schemeClr val="bg1"/>
                </a:solidFill>
              </a:rPr>
              <a:t>What all methods can you use to treat outliers?</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68BD1EF-10B3-29FC-FE6D-91F2F064D7D0}"/>
                  </a:ext>
                </a:extLst>
              </p14:cNvPr>
              <p14:cNvContentPartPr/>
              <p14:nvPr/>
            </p14:nvContentPartPr>
            <p14:xfrm>
              <a:off x="2971440" y="2126520"/>
              <a:ext cx="5337720" cy="706680"/>
            </p14:xfrm>
          </p:contentPart>
        </mc:Choice>
        <mc:Fallback>
          <p:pic>
            <p:nvPicPr>
              <p:cNvPr id="2" name="Ink 1">
                <a:extLst>
                  <a:ext uri="{FF2B5EF4-FFF2-40B4-BE49-F238E27FC236}">
                    <a16:creationId xmlns:a16="http://schemas.microsoft.com/office/drawing/2014/main" id="{168BD1EF-10B3-29FC-FE6D-91F2F064D7D0}"/>
                  </a:ext>
                </a:extLst>
              </p:cNvPr>
              <p:cNvPicPr/>
              <p:nvPr/>
            </p:nvPicPr>
            <p:blipFill>
              <a:blip r:embed="rId5"/>
              <a:stretch>
                <a:fillRect/>
              </a:stretch>
            </p:blipFill>
            <p:spPr>
              <a:xfrm>
                <a:off x="2962080" y="2117160"/>
                <a:ext cx="5356440" cy="725400"/>
              </a:xfrm>
              <a:prstGeom prst="rect">
                <a:avLst/>
              </a:prstGeom>
            </p:spPr>
          </p:pic>
        </mc:Fallback>
      </mc:AlternateContent>
    </p:spTree>
    <p:extLst>
      <p:ext uri="{BB962C8B-B14F-4D97-AF65-F5344CB8AC3E}">
        <p14:creationId xmlns:p14="http://schemas.microsoft.com/office/powerpoint/2010/main" val="2345102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20-08-2022</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25</a:t>
            </a:fld>
            <a:endParaRPr lang="en-IN" dirty="0">
              <a:latin typeface="Proxima Nova Rg" pitchFamily="50" charset="0"/>
            </a:endParaRPr>
          </a:p>
        </p:txBody>
      </p:sp>
      <p:sp>
        <p:nvSpPr>
          <p:cNvPr id="8" name="Rectangle 7"/>
          <p:cNvSpPr/>
          <p:nvPr/>
        </p:nvSpPr>
        <p:spPr>
          <a:xfrm>
            <a:off x="2092423" y="1099780"/>
            <a:ext cx="6295292" cy="2862322"/>
          </a:xfrm>
          <a:prstGeom prst="rect">
            <a:avLst/>
          </a:prstGeom>
        </p:spPr>
        <p:txBody>
          <a:bodyPr wrap="square">
            <a:spAutoFit/>
          </a:bodyPr>
          <a:lstStyle/>
          <a:p>
            <a:pPr marL="285750" indent="-285750">
              <a:buFont typeface="Wingdings" panose="05000000000000000000" pitchFamily="2" charset="2"/>
              <a:buChar char="§"/>
            </a:pPr>
            <a:r>
              <a:rPr lang="en-US" dirty="0">
                <a:solidFill>
                  <a:schemeClr val="bg1"/>
                </a:solidFill>
              </a:rPr>
              <a:t>Most commonly used method to detect outliers is visualization. We use various visualization methods, like Box-plot, Histogram, Scatter Plot</a:t>
            </a: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r>
              <a:rPr lang="en-US" dirty="0">
                <a:solidFill>
                  <a:schemeClr val="bg1"/>
                </a:solidFill>
              </a:rPr>
              <a:t> Some thumb rules to automatically detect outliers are :</a:t>
            </a:r>
          </a:p>
          <a:p>
            <a:pPr marL="285750" indent="-285750">
              <a:buFont typeface="Wingdings" panose="05000000000000000000" pitchFamily="2" charset="2"/>
              <a:buChar char="§"/>
            </a:pPr>
            <a:endParaRPr lang="en-US" dirty="0">
              <a:solidFill>
                <a:schemeClr val="bg1"/>
              </a:solidFill>
            </a:endParaRPr>
          </a:p>
          <a:p>
            <a:pPr marL="742950" lvl="1" indent="-285750">
              <a:buFont typeface="Wingdings" panose="05000000000000000000" pitchFamily="2" charset="2"/>
              <a:buChar char="§"/>
            </a:pPr>
            <a:r>
              <a:rPr lang="en-US" dirty="0">
                <a:solidFill>
                  <a:schemeClr val="bg1"/>
                </a:solidFill>
              </a:rPr>
              <a:t>Any value which out of range of 5th and 95th percentile can be considered as outlier</a:t>
            </a:r>
          </a:p>
          <a:p>
            <a:pPr marL="742950" lvl="1" indent="-285750">
              <a:buFont typeface="Wingdings" panose="05000000000000000000" pitchFamily="2" charset="2"/>
              <a:buChar char="§"/>
            </a:pPr>
            <a:r>
              <a:rPr lang="en-US" dirty="0">
                <a:solidFill>
                  <a:schemeClr val="bg1"/>
                </a:solidFill>
              </a:rPr>
              <a:t>Three or more standard deviation away from mean are considered outlier</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26DE111-99F4-A172-76A1-B8512C10E134}"/>
                  </a:ext>
                </a:extLst>
              </p14:cNvPr>
              <p14:cNvContentPartPr/>
              <p14:nvPr/>
            </p14:nvContentPartPr>
            <p14:xfrm>
              <a:off x="1749600" y="1384560"/>
              <a:ext cx="6559560" cy="2547000"/>
            </p14:xfrm>
          </p:contentPart>
        </mc:Choice>
        <mc:Fallback>
          <p:pic>
            <p:nvPicPr>
              <p:cNvPr id="2" name="Ink 1">
                <a:extLst>
                  <a:ext uri="{FF2B5EF4-FFF2-40B4-BE49-F238E27FC236}">
                    <a16:creationId xmlns:a16="http://schemas.microsoft.com/office/drawing/2014/main" id="{E26DE111-99F4-A172-76A1-B8512C10E134}"/>
                  </a:ext>
                </a:extLst>
              </p:cNvPr>
              <p:cNvPicPr/>
              <p:nvPr/>
            </p:nvPicPr>
            <p:blipFill>
              <a:blip r:embed="rId4"/>
              <a:stretch>
                <a:fillRect/>
              </a:stretch>
            </p:blipFill>
            <p:spPr>
              <a:xfrm>
                <a:off x="1740240" y="1375200"/>
                <a:ext cx="6578280" cy="2565720"/>
              </a:xfrm>
              <a:prstGeom prst="rect">
                <a:avLst/>
              </a:prstGeom>
            </p:spPr>
          </p:pic>
        </mc:Fallback>
      </mc:AlternateContent>
    </p:spTree>
    <p:extLst>
      <p:ext uri="{BB962C8B-B14F-4D97-AF65-F5344CB8AC3E}">
        <p14:creationId xmlns:p14="http://schemas.microsoft.com/office/powerpoint/2010/main" val="2373144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719" y="102730"/>
            <a:ext cx="1935630" cy="381799"/>
          </a:xfrm>
          <a:prstGeom prst="rect">
            <a:avLst/>
          </a:prstGeom>
        </p:spPr>
        <p:txBody>
          <a:bodyPr vert="horz" wrap="square" lIns="0" tIns="11416" rIns="0" bIns="0" rtlCol="0">
            <a:spAutoFit/>
          </a:bodyPr>
          <a:lstStyle/>
          <a:p>
            <a:pPr marL="12685">
              <a:spcBef>
                <a:spcPts val="90"/>
              </a:spcBef>
            </a:pPr>
            <a:r>
              <a:rPr spc="-10" dirty="0"/>
              <a:t>Poll</a:t>
            </a:r>
            <a:r>
              <a:rPr spc="-65" dirty="0"/>
              <a:t> </a:t>
            </a:r>
            <a:r>
              <a:rPr spc="-15" dirty="0"/>
              <a:t>Questions</a:t>
            </a:r>
          </a:p>
        </p:txBody>
      </p:sp>
      <p:sp>
        <p:nvSpPr>
          <p:cNvPr id="3" name="object 3"/>
          <p:cNvSpPr/>
          <p:nvPr/>
        </p:nvSpPr>
        <p:spPr>
          <a:xfrm>
            <a:off x="5283" y="633900"/>
            <a:ext cx="9132725" cy="346282"/>
          </a:xfrm>
          <a:custGeom>
            <a:avLst/>
            <a:gdLst/>
            <a:ahLst/>
            <a:cxnLst/>
            <a:rect l="l" t="t" r="r" b="b"/>
            <a:pathLst>
              <a:path w="9144000" h="346709">
                <a:moveTo>
                  <a:pt x="9143631" y="0"/>
                </a:moveTo>
                <a:lnTo>
                  <a:pt x="0" y="0"/>
                </a:lnTo>
                <a:lnTo>
                  <a:pt x="0" y="346316"/>
                </a:lnTo>
                <a:lnTo>
                  <a:pt x="9143631" y="346316"/>
                </a:lnTo>
                <a:close/>
              </a:path>
            </a:pathLst>
          </a:custGeom>
          <a:solidFill>
            <a:srgbClr val="E62C3F"/>
          </a:solidFill>
        </p:spPr>
        <p:txBody>
          <a:bodyPr wrap="square" lIns="0" tIns="0" rIns="0" bIns="0" rtlCol="0"/>
          <a:lstStyle/>
          <a:p>
            <a:pPr defTabSz="913303"/>
            <a:endParaRPr sz="1798">
              <a:solidFill>
                <a:prstClr val="black"/>
              </a:solidFill>
              <a:latin typeface="Calibri"/>
            </a:endParaRPr>
          </a:p>
        </p:txBody>
      </p:sp>
      <p:sp>
        <p:nvSpPr>
          <p:cNvPr id="4" name="object 4"/>
          <p:cNvSpPr txBox="1"/>
          <p:nvPr/>
        </p:nvSpPr>
        <p:spPr>
          <a:xfrm>
            <a:off x="469719" y="1251633"/>
            <a:ext cx="6333291" cy="227931"/>
          </a:xfrm>
          <a:prstGeom prst="rect">
            <a:avLst/>
          </a:prstGeom>
        </p:spPr>
        <p:txBody>
          <a:bodyPr vert="horz" wrap="square" lIns="0" tIns="12684" rIns="0" bIns="0" rtlCol="0">
            <a:spAutoFit/>
          </a:bodyPr>
          <a:lstStyle/>
          <a:p>
            <a:pPr marL="12685" defTabSz="913303">
              <a:spcBef>
                <a:spcPts val="1199"/>
              </a:spcBef>
            </a:pPr>
            <a:r>
              <a:rPr sz="1398" spc="-5" dirty="0">
                <a:solidFill>
                  <a:prstClr val="black"/>
                </a:solidFill>
                <a:latin typeface="Arial"/>
                <a:cs typeface="Arial"/>
              </a:rPr>
              <a:t>Question-1: What is </a:t>
            </a:r>
            <a:r>
              <a:rPr sz="1398" dirty="0">
                <a:solidFill>
                  <a:prstClr val="black"/>
                </a:solidFill>
                <a:latin typeface="Arial"/>
                <a:cs typeface="Arial"/>
              </a:rPr>
              <a:t>the </a:t>
            </a:r>
            <a:r>
              <a:rPr sz="1398" spc="-5" dirty="0">
                <a:solidFill>
                  <a:prstClr val="black"/>
                </a:solidFill>
                <a:latin typeface="Arial"/>
                <a:cs typeface="Arial"/>
              </a:rPr>
              <a:t>mean</a:t>
            </a:r>
            <a:r>
              <a:rPr sz="1398" spc="50" dirty="0">
                <a:solidFill>
                  <a:prstClr val="black"/>
                </a:solidFill>
                <a:latin typeface="Arial"/>
                <a:cs typeface="Arial"/>
              </a:rPr>
              <a:t> </a:t>
            </a:r>
            <a:r>
              <a:rPr sz="1398" spc="-5" dirty="0">
                <a:solidFill>
                  <a:prstClr val="black"/>
                </a:solidFill>
                <a:latin typeface="Arial"/>
                <a:cs typeface="Arial"/>
              </a:rPr>
              <a:t>NA_Sales?</a:t>
            </a:r>
            <a:endParaRPr sz="1398" dirty="0">
              <a:solidFill>
                <a:prstClr val="black"/>
              </a:solidFill>
              <a:latin typeface="Arial"/>
              <a:cs typeface="Arial"/>
            </a:endParaRPr>
          </a:p>
        </p:txBody>
      </p:sp>
      <p:sp>
        <p:nvSpPr>
          <p:cNvPr id="5" name="object 5"/>
          <p:cNvSpPr txBox="1"/>
          <p:nvPr/>
        </p:nvSpPr>
        <p:spPr>
          <a:xfrm>
            <a:off x="609589" y="1547426"/>
            <a:ext cx="133186" cy="664659"/>
          </a:xfrm>
          <a:prstGeom prst="rect">
            <a:avLst/>
          </a:prstGeom>
        </p:spPr>
        <p:txBody>
          <a:bodyPr vert="horz" wrap="square" lIns="0" tIns="12684" rIns="0" bIns="0" rtlCol="0">
            <a:spAutoFit/>
          </a:bodyPr>
          <a:lstStyle/>
          <a:p>
            <a:pPr marL="12685" defTabSz="913303">
              <a:spcBef>
                <a:spcPts val="100"/>
              </a:spcBef>
            </a:pPr>
            <a:r>
              <a:rPr sz="1398" dirty="0">
                <a:solidFill>
                  <a:prstClr val="black"/>
                </a:solidFill>
                <a:latin typeface="Arial"/>
                <a:cs typeface="Arial"/>
              </a:rPr>
              <a:t>●</a:t>
            </a:r>
            <a:endParaRPr sz="1398">
              <a:solidFill>
                <a:prstClr val="black"/>
              </a:solidFill>
              <a:latin typeface="Arial"/>
              <a:cs typeface="Arial"/>
            </a:endParaRPr>
          </a:p>
          <a:p>
            <a:pPr marL="12685" defTabSz="913303">
              <a:lnSpc>
                <a:spcPts val="1678"/>
              </a:lnSpc>
            </a:pPr>
            <a:r>
              <a:rPr sz="1398" dirty="0">
                <a:solidFill>
                  <a:prstClr val="black"/>
                </a:solidFill>
                <a:latin typeface="Arial"/>
                <a:cs typeface="Arial"/>
              </a:rPr>
              <a:t>●</a:t>
            </a:r>
            <a:endParaRPr sz="1398">
              <a:solidFill>
                <a:prstClr val="black"/>
              </a:solidFill>
              <a:latin typeface="Arial"/>
              <a:cs typeface="Arial"/>
            </a:endParaRPr>
          </a:p>
          <a:p>
            <a:pPr marL="12685" defTabSz="913303"/>
            <a:r>
              <a:rPr sz="1398" dirty="0">
                <a:solidFill>
                  <a:prstClr val="black"/>
                </a:solidFill>
                <a:latin typeface="Arial"/>
                <a:cs typeface="Arial"/>
              </a:rPr>
              <a:t>●</a:t>
            </a:r>
            <a:endParaRPr sz="1398">
              <a:solidFill>
                <a:prstClr val="black"/>
              </a:solidFill>
              <a:latin typeface="Arial"/>
              <a:cs typeface="Arial"/>
            </a:endParaRPr>
          </a:p>
        </p:txBody>
      </p:sp>
      <p:sp>
        <p:nvSpPr>
          <p:cNvPr id="6" name="object 6"/>
          <p:cNvSpPr txBox="1"/>
          <p:nvPr/>
        </p:nvSpPr>
        <p:spPr>
          <a:xfrm>
            <a:off x="926355" y="1557498"/>
            <a:ext cx="371651" cy="664025"/>
          </a:xfrm>
          <a:prstGeom prst="rect">
            <a:avLst/>
          </a:prstGeom>
        </p:spPr>
        <p:txBody>
          <a:bodyPr vert="horz" wrap="square" lIns="0" tIns="12684" rIns="0" bIns="0" rtlCol="0">
            <a:spAutoFit/>
          </a:bodyPr>
          <a:lstStyle/>
          <a:p>
            <a:pPr marL="12685" defTabSz="913303">
              <a:lnSpc>
                <a:spcPts val="1673"/>
              </a:lnSpc>
              <a:spcBef>
                <a:spcPts val="100"/>
              </a:spcBef>
            </a:pPr>
            <a:r>
              <a:rPr sz="1398" spc="-5" dirty="0">
                <a:solidFill>
                  <a:prstClr val="black"/>
                </a:solidFill>
                <a:latin typeface="Arial"/>
                <a:cs typeface="Arial"/>
              </a:rPr>
              <a:t>0.2</a:t>
            </a:r>
            <a:endParaRPr sz="1398">
              <a:solidFill>
                <a:prstClr val="black"/>
              </a:solidFill>
              <a:latin typeface="Arial"/>
              <a:cs typeface="Arial"/>
            </a:endParaRPr>
          </a:p>
          <a:p>
            <a:pPr marL="12685" defTabSz="913303">
              <a:lnSpc>
                <a:spcPts val="1673"/>
              </a:lnSpc>
            </a:pPr>
            <a:r>
              <a:rPr sz="1398" spc="-5" dirty="0">
                <a:solidFill>
                  <a:prstClr val="black"/>
                </a:solidFill>
                <a:latin typeface="Arial"/>
                <a:cs typeface="Arial"/>
              </a:rPr>
              <a:t>0.1</a:t>
            </a:r>
            <a:endParaRPr sz="1398">
              <a:solidFill>
                <a:prstClr val="black"/>
              </a:solidFill>
              <a:latin typeface="Arial"/>
              <a:cs typeface="Arial"/>
            </a:endParaRPr>
          </a:p>
          <a:p>
            <a:pPr marL="12685" defTabSz="913303"/>
            <a:r>
              <a:rPr sz="1398" spc="-5" dirty="0">
                <a:solidFill>
                  <a:prstClr val="black"/>
                </a:solidFill>
                <a:latin typeface="Arial"/>
                <a:cs typeface="Arial"/>
              </a:rPr>
              <a:t>0</a:t>
            </a:r>
            <a:r>
              <a:rPr sz="1398" dirty="0">
                <a:solidFill>
                  <a:prstClr val="black"/>
                </a:solidFill>
                <a:latin typeface="Arial"/>
                <a:cs typeface="Arial"/>
              </a:rPr>
              <a:t>.</a:t>
            </a:r>
            <a:r>
              <a:rPr sz="1398" spc="-5" dirty="0">
                <a:solidFill>
                  <a:prstClr val="black"/>
                </a:solidFill>
                <a:latin typeface="Arial"/>
                <a:cs typeface="Arial"/>
              </a:rPr>
              <a:t>07</a:t>
            </a:r>
            <a:endParaRPr sz="1398">
              <a:solidFill>
                <a:prstClr val="black"/>
              </a:solidFill>
              <a:latin typeface="Arial"/>
              <a:cs typeface="Arial"/>
            </a:endParaRPr>
          </a:p>
        </p:txBody>
      </p:sp>
      <p:sp>
        <p:nvSpPr>
          <p:cNvPr id="7" name="object 7"/>
          <p:cNvSpPr txBox="1"/>
          <p:nvPr/>
        </p:nvSpPr>
        <p:spPr>
          <a:xfrm>
            <a:off x="469719" y="2347808"/>
            <a:ext cx="7702566" cy="1607740"/>
          </a:xfrm>
          <a:prstGeom prst="rect">
            <a:avLst/>
          </a:prstGeom>
        </p:spPr>
        <p:txBody>
          <a:bodyPr vert="horz" wrap="square" lIns="0" tIns="12684" rIns="0" bIns="0" rtlCol="0">
            <a:spAutoFit/>
          </a:bodyPr>
          <a:lstStyle/>
          <a:p>
            <a:pPr marL="12685" defTabSz="913303">
              <a:spcBef>
                <a:spcPts val="100"/>
              </a:spcBef>
            </a:pPr>
            <a:r>
              <a:rPr sz="1398" spc="-5" dirty="0">
                <a:solidFill>
                  <a:prstClr val="black"/>
                </a:solidFill>
                <a:latin typeface="Arial"/>
                <a:cs typeface="Arial"/>
              </a:rPr>
              <a:t>Question-2: What is </a:t>
            </a:r>
            <a:r>
              <a:rPr sz="1398" dirty="0">
                <a:solidFill>
                  <a:prstClr val="black"/>
                </a:solidFill>
                <a:latin typeface="Arial"/>
                <a:cs typeface="Arial"/>
              </a:rPr>
              <a:t>the </a:t>
            </a:r>
            <a:r>
              <a:rPr sz="1398" spc="-5" dirty="0">
                <a:solidFill>
                  <a:prstClr val="black"/>
                </a:solidFill>
                <a:latin typeface="Arial"/>
                <a:cs typeface="Arial"/>
              </a:rPr>
              <a:t>percentage of missing values </a:t>
            </a:r>
            <a:r>
              <a:rPr sz="1398" dirty="0">
                <a:solidFill>
                  <a:prstClr val="black"/>
                </a:solidFill>
                <a:latin typeface="Arial"/>
                <a:cs typeface="Arial"/>
              </a:rPr>
              <a:t>for</a:t>
            </a:r>
            <a:r>
              <a:rPr sz="1398" spc="114" dirty="0">
                <a:solidFill>
                  <a:prstClr val="black"/>
                </a:solidFill>
                <a:latin typeface="Arial"/>
                <a:cs typeface="Arial"/>
              </a:rPr>
              <a:t> </a:t>
            </a:r>
            <a:r>
              <a:rPr sz="1398" spc="-5" dirty="0">
                <a:solidFill>
                  <a:prstClr val="black"/>
                </a:solidFill>
                <a:latin typeface="Arial"/>
                <a:cs typeface="Arial"/>
              </a:rPr>
              <a:t>Critic_Score?</a:t>
            </a:r>
            <a:endParaRPr sz="1398">
              <a:solidFill>
                <a:prstClr val="black"/>
              </a:solidFill>
              <a:latin typeface="Arial"/>
              <a:cs typeface="Arial"/>
            </a:endParaRPr>
          </a:p>
          <a:p>
            <a:pPr marL="469336" indent="-317119" defTabSz="913303">
              <a:spcBef>
                <a:spcPts val="1199"/>
              </a:spcBef>
              <a:buFontTx/>
              <a:buChar char="●"/>
              <a:tabLst>
                <a:tab pos="468702" algn="l"/>
                <a:tab pos="469336" algn="l"/>
              </a:tabLst>
            </a:pPr>
            <a:r>
              <a:rPr sz="1398" spc="-5" dirty="0">
                <a:solidFill>
                  <a:prstClr val="black"/>
                </a:solidFill>
                <a:latin typeface="Arial"/>
                <a:cs typeface="Arial"/>
              </a:rPr>
              <a:t>50%</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5" dirty="0">
                <a:solidFill>
                  <a:prstClr val="black"/>
                </a:solidFill>
                <a:latin typeface="Arial"/>
                <a:cs typeface="Arial"/>
              </a:rPr>
              <a:t>30%</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5" dirty="0">
                <a:solidFill>
                  <a:prstClr val="black"/>
                </a:solidFill>
                <a:latin typeface="Arial"/>
                <a:cs typeface="Arial"/>
              </a:rPr>
              <a:t>40%</a:t>
            </a:r>
            <a:endParaRPr sz="1398">
              <a:solidFill>
                <a:prstClr val="black"/>
              </a:solidFill>
              <a:latin typeface="Arial"/>
              <a:cs typeface="Arial"/>
            </a:endParaRPr>
          </a:p>
          <a:p>
            <a:pPr marL="12685" marR="5074" defTabSz="913303">
              <a:spcBef>
                <a:spcPts val="1199"/>
              </a:spcBef>
            </a:pPr>
            <a:r>
              <a:rPr sz="1398" spc="-5" dirty="0">
                <a:solidFill>
                  <a:prstClr val="black"/>
                </a:solidFill>
                <a:latin typeface="Arial"/>
                <a:cs typeface="Arial"/>
              </a:rPr>
              <a:t>Question-3: What is </a:t>
            </a:r>
            <a:r>
              <a:rPr sz="1398" dirty="0">
                <a:solidFill>
                  <a:prstClr val="black"/>
                </a:solidFill>
                <a:latin typeface="Arial"/>
                <a:cs typeface="Arial"/>
              </a:rPr>
              <a:t>the </a:t>
            </a:r>
            <a:r>
              <a:rPr sz="1398" spc="-5" dirty="0">
                <a:solidFill>
                  <a:prstClr val="black"/>
                </a:solidFill>
                <a:latin typeface="Arial"/>
                <a:cs typeface="Arial"/>
              </a:rPr>
              <a:t>change is the percentage of missing values </a:t>
            </a:r>
            <a:r>
              <a:rPr sz="1398" dirty="0">
                <a:solidFill>
                  <a:prstClr val="black"/>
                </a:solidFill>
                <a:latin typeface="Arial"/>
                <a:cs typeface="Arial"/>
              </a:rPr>
              <a:t>after </a:t>
            </a:r>
            <a:r>
              <a:rPr sz="1398" spc="-5" dirty="0">
                <a:solidFill>
                  <a:prstClr val="black"/>
                </a:solidFill>
                <a:latin typeface="Arial"/>
                <a:cs typeface="Arial"/>
              </a:rPr>
              <a:t>we dropped rows where  Name was</a:t>
            </a:r>
            <a:r>
              <a:rPr sz="1398" spc="10" dirty="0">
                <a:solidFill>
                  <a:prstClr val="black"/>
                </a:solidFill>
                <a:latin typeface="Arial"/>
                <a:cs typeface="Arial"/>
              </a:rPr>
              <a:t> </a:t>
            </a:r>
            <a:r>
              <a:rPr sz="1398" spc="-5" dirty="0">
                <a:solidFill>
                  <a:prstClr val="black"/>
                </a:solidFill>
                <a:latin typeface="Arial"/>
                <a:cs typeface="Arial"/>
              </a:rPr>
              <a:t>missing?</a:t>
            </a:r>
            <a:endParaRPr sz="1398">
              <a:solidFill>
                <a:prstClr val="black"/>
              </a:solidFill>
              <a:latin typeface="Arial"/>
              <a:cs typeface="Arial"/>
            </a:endParaRPr>
          </a:p>
        </p:txBody>
      </p:sp>
      <p:sp>
        <p:nvSpPr>
          <p:cNvPr id="8" name="object 8"/>
          <p:cNvSpPr txBox="1"/>
          <p:nvPr/>
        </p:nvSpPr>
        <p:spPr>
          <a:xfrm>
            <a:off x="609589" y="4071521"/>
            <a:ext cx="133186" cy="665294"/>
          </a:xfrm>
          <a:prstGeom prst="rect">
            <a:avLst/>
          </a:prstGeom>
        </p:spPr>
        <p:txBody>
          <a:bodyPr vert="horz" wrap="square" lIns="0" tIns="12684" rIns="0" bIns="0" rtlCol="0">
            <a:spAutoFit/>
          </a:bodyPr>
          <a:lstStyle/>
          <a:p>
            <a:pPr marL="12685" defTabSz="913303">
              <a:spcBef>
                <a:spcPts val="100"/>
              </a:spcBef>
            </a:pPr>
            <a:r>
              <a:rPr sz="1398" dirty="0">
                <a:solidFill>
                  <a:prstClr val="black"/>
                </a:solidFill>
                <a:latin typeface="Arial"/>
                <a:cs typeface="Arial"/>
              </a:rPr>
              <a:t>●</a:t>
            </a:r>
            <a:endParaRPr sz="1398">
              <a:solidFill>
                <a:prstClr val="black"/>
              </a:solidFill>
              <a:latin typeface="Arial"/>
              <a:cs typeface="Arial"/>
            </a:endParaRPr>
          </a:p>
          <a:p>
            <a:pPr marL="12685" defTabSz="913303"/>
            <a:r>
              <a:rPr sz="1398" dirty="0">
                <a:solidFill>
                  <a:prstClr val="black"/>
                </a:solidFill>
                <a:latin typeface="Arial"/>
                <a:cs typeface="Arial"/>
              </a:rPr>
              <a:t>●</a:t>
            </a:r>
            <a:endParaRPr sz="1398">
              <a:solidFill>
                <a:prstClr val="black"/>
              </a:solidFill>
              <a:latin typeface="Arial"/>
              <a:cs typeface="Arial"/>
            </a:endParaRPr>
          </a:p>
          <a:p>
            <a:pPr marL="12685" defTabSz="913303"/>
            <a:r>
              <a:rPr sz="1398" dirty="0">
                <a:solidFill>
                  <a:prstClr val="black"/>
                </a:solidFill>
                <a:latin typeface="Arial"/>
                <a:cs typeface="Arial"/>
              </a:rPr>
              <a:t>●</a:t>
            </a:r>
            <a:endParaRPr sz="1398">
              <a:solidFill>
                <a:prstClr val="black"/>
              </a:solidFill>
              <a:latin typeface="Arial"/>
              <a:cs typeface="Arial"/>
            </a:endParaRPr>
          </a:p>
        </p:txBody>
      </p:sp>
      <p:sp>
        <p:nvSpPr>
          <p:cNvPr id="9" name="object 9"/>
          <p:cNvSpPr txBox="1"/>
          <p:nvPr/>
        </p:nvSpPr>
        <p:spPr>
          <a:xfrm>
            <a:off x="926355" y="4081947"/>
            <a:ext cx="529571" cy="663391"/>
          </a:xfrm>
          <a:prstGeom prst="rect">
            <a:avLst/>
          </a:prstGeom>
        </p:spPr>
        <p:txBody>
          <a:bodyPr vert="horz" wrap="square" lIns="0" tIns="12684" rIns="0" bIns="0" rtlCol="0">
            <a:spAutoFit/>
          </a:bodyPr>
          <a:lstStyle/>
          <a:p>
            <a:pPr marL="12685" defTabSz="913303">
              <a:lnSpc>
                <a:spcPts val="1673"/>
              </a:lnSpc>
              <a:spcBef>
                <a:spcPts val="100"/>
              </a:spcBef>
            </a:pPr>
            <a:r>
              <a:rPr sz="1398" spc="-5" dirty="0">
                <a:solidFill>
                  <a:prstClr val="black"/>
                </a:solidFill>
                <a:latin typeface="Arial"/>
                <a:cs typeface="Arial"/>
              </a:rPr>
              <a:t>1%</a:t>
            </a:r>
            <a:endParaRPr sz="1398">
              <a:solidFill>
                <a:prstClr val="black"/>
              </a:solidFill>
              <a:latin typeface="Arial"/>
              <a:cs typeface="Arial"/>
            </a:endParaRPr>
          </a:p>
          <a:p>
            <a:pPr marL="12685" defTabSz="913303">
              <a:lnSpc>
                <a:spcPts val="1673"/>
              </a:lnSpc>
            </a:pPr>
            <a:r>
              <a:rPr sz="1398" spc="-5" dirty="0">
                <a:solidFill>
                  <a:prstClr val="black"/>
                </a:solidFill>
                <a:latin typeface="Arial"/>
                <a:cs typeface="Arial"/>
              </a:rPr>
              <a:t>0.1%</a:t>
            </a:r>
            <a:endParaRPr sz="1398">
              <a:solidFill>
                <a:prstClr val="black"/>
              </a:solidFill>
              <a:latin typeface="Arial"/>
              <a:cs typeface="Arial"/>
            </a:endParaRPr>
          </a:p>
          <a:p>
            <a:pPr marL="12685" defTabSz="913303"/>
            <a:r>
              <a:rPr sz="1398" spc="-5" dirty="0">
                <a:solidFill>
                  <a:prstClr val="black"/>
                </a:solidFill>
                <a:latin typeface="Arial"/>
                <a:cs typeface="Arial"/>
              </a:rPr>
              <a:t>0</a:t>
            </a:r>
            <a:r>
              <a:rPr sz="1398" dirty="0">
                <a:solidFill>
                  <a:prstClr val="black"/>
                </a:solidFill>
                <a:latin typeface="Arial"/>
                <a:cs typeface="Arial"/>
              </a:rPr>
              <a:t>.</a:t>
            </a:r>
            <a:r>
              <a:rPr sz="1398" spc="-5" dirty="0">
                <a:solidFill>
                  <a:prstClr val="black"/>
                </a:solidFill>
                <a:latin typeface="Arial"/>
                <a:cs typeface="Arial"/>
              </a:rPr>
              <a:t>01%</a:t>
            </a:r>
            <a:endParaRPr sz="1398">
              <a:solidFill>
                <a:prstClr val="black"/>
              </a:solidFill>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719" y="102730"/>
            <a:ext cx="1935630" cy="381799"/>
          </a:xfrm>
          <a:prstGeom prst="rect">
            <a:avLst/>
          </a:prstGeom>
        </p:spPr>
        <p:txBody>
          <a:bodyPr vert="horz" wrap="square" lIns="0" tIns="11416" rIns="0" bIns="0" rtlCol="0">
            <a:spAutoFit/>
          </a:bodyPr>
          <a:lstStyle/>
          <a:p>
            <a:pPr marL="12685">
              <a:spcBef>
                <a:spcPts val="90"/>
              </a:spcBef>
            </a:pPr>
            <a:r>
              <a:rPr spc="-10" dirty="0"/>
              <a:t>Poll</a:t>
            </a:r>
            <a:r>
              <a:rPr spc="-65" dirty="0"/>
              <a:t> </a:t>
            </a:r>
            <a:r>
              <a:rPr spc="-15" dirty="0"/>
              <a:t>Questions</a:t>
            </a:r>
          </a:p>
        </p:txBody>
      </p:sp>
      <p:sp>
        <p:nvSpPr>
          <p:cNvPr id="3" name="object 3"/>
          <p:cNvSpPr/>
          <p:nvPr/>
        </p:nvSpPr>
        <p:spPr>
          <a:xfrm>
            <a:off x="5283" y="633900"/>
            <a:ext cx="9132725" cy="346282"/>
          </a:xfrm>
          <a:custGeom>
            <a:avLst/>
            <a:gdLst/>
            <a:ahLst/>
            <a:cxnLst/>
            <a:rect l="l" t="t" r="r" b="b"/>
            <a:pathLst>
              <a:path w="9144000" h="346709">
                <a:moveTo>
                  <a:pt x="9143631" y="0"/>
                </a:moveTo>
                <a:lnTo>
                  <a:pt x="0" y="0"/>
                </a:lnTo>
                <a:lnTo>
                  <a:pt x="0" y="346316"/>
                </a:lnTo>
                <a:lnTo>
                  <a:pt x="9143631" y="346316"/>
                </a:lnTo>
                <a:close/>
              </a:path>
            </a:pathLst>
          </a:custGeom>
          <a:solidFill>
            <a:srgbClr val="E62C3F"/>
          </a:solidFill>
        </p:spPr>
        <p:txBody>
          <a:bodyPr wrap="square" lIns="0" tIns="0" rIns="0" bIns="0" rtlCol="0"/>
          <a:lstStyle/>
          <a:p>
            <a:pPr defTabSz="913303"/>
            <a:endParaRPr sz="1798">
              <a:solidFill>
                <a:prstClr val="black"/>
              </a:solidFill>
              <a:latin typeface="Calibri"/>
            </a:endParaRPr>
          </a:p>
        </p:txBody>
      </p:sp>
      <p:sp>
        <p:nvSpPr>
          <p:cNvPr id="4" name="object 4"/>
          <p:cNvSpPr txBox="1"/>
          <p:nvPr/>
        </p:nvSpPr>
        <p:spPr>
          <a:xfrm>
            <a:off x="515383" y="1118835"/>
            <a:ext cx="7361357" cy="3375267"/>
          </a:xfrm>
          <a:prstGeom prst="rect">
            <a:avLst/>
          </a:prstGeom>
        </p:spPr>
        <p:txBody>
          <a:bodyPr vert="horz" wrap="square" lIns="0" tIns="12684" rIns="0" bIns="0" rtlCol="0">
            <a:spAutoFit/>
          </a:bodyPr>
          <a:lstStyle/>
          <a:p>
            <a:pPr marL="12685" defTabSz="913303">
              <a:spcBef>
                <a:spcPts val="100"/>
              </a:spcBef>
            </a:pPr>
            <a:r>
              <a:rPr sz="1398" spc="-5" dirty="0">
                <a:solidFill>
                  <a:prstClr val="black"/>
                </a:solidFill>
                <a:latin typeface="Arial"/>
                <a:cs typeface="Arial"/>
              </a:rPr>
              <a:t>Question-4: What is the Critic_Score at </a:t>
            </a:r>
            <a:r>
              <a:rPr sz="1398" dirty="0">
                <a:solidFill>
                  <a:prstClr val="black"/>
                </a:solidFill>
                <a:latin typeface="Arial"/>
                <a:cs typeface="Arial"/>
              </a:rPr>
              <a:t>90th</a:t>
            </a:r>
            <a:r>
              <a:rPr sz="1398" spc="90" dirty="0">
                <a:solidFill>
                  <a:prstClr val="black"/>
                </a:solidFill>
                <a:latin typeface="Arial"/>
                <a:cs typeface="Arial"/>
              </a:rPr>
              <a:t> </a:t>
            </a:r>
            <a:r>
              <a:rPr sz="1398" spc="-5" dirty="0">
                <a:solidFill>
                  <a:prstClr val="black"/>
                </a:solidFill>
                <a:latin typeface="Arial"/>
                <a:cs typeface="Arial"/>
              </a:rPr>
              <a:t>percentile?</a:t>
            </a:r>
            <a:endParaRPr sz="1398">
              <a:solidFill>
                <a:prstClr val="black"/>
              </a:solidFill>
              <a:latin typeface="Arial"/>
              <a:cs typeface="Arial"/>
            </a:endParaRPr>
          </a:p>
          <a:p>
            <a:pPr marL="469336" indent="-317119" defTabSz="913303">
              <a:lnSpc>
                <a:spcPts val="1673"/>
              </a:lnSpc>
              <a:spcBef>
                <a:spcPts val="1199"/>
              </a:spcBef>
              <a:buFontTx/>
              <a:buChar char="●"/>
              <a:tabLst>
                <a:tab pos="468702" algn="l"/>
                <a:tab pos="469336" algn="l"/>
              </a:tabLst>
            </a:pPr>
            <a:r>
              <a:rPr sz="1398" spc="-5" dirty="0">
                <a:solidFill>
                  <a:prstClr val="black"/>
                </a:solidFill>
                <a:latin typeface="Arial"/>
                <a:cs typeface="Arial"/>
              </a:rPr>
              <a:t>80</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5" dirty="0">
                <a:solidFill>
                  <a:prstClr val="black"/>
                </a:solidFill>
                <a:latin typeface="Arial"/>
                <a:cs typeface="Arial"/>
              </a:rPr>
              <a:t>85</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90</a:t>
            </a:r>
            <a:endParaRPr sz="1398">
              <a:solidFill>
                <a:prstClr val="black"/>
              </a:solidFill>
              <a:latin typeface="Arial"/>
              <a:cs typeface="Arial"/>
            </a:endParaRPr>
          </a:p>
          <a:p>
            <a:pPr marL="12685" defTabSz="913303">
              <a:spcBef>
                <a:spcPts val="1199"/>
              </a:spcBef>
            </a:pPr>
            <a:r>
              <a:rPr sz="1398" spc="-5" dirty="0">
                <a:solidFill>
                  <a:prstClr val="black"/>
                </a:solidFill>
                <a:latin typeface="Arial"/>
                <a:cs typeface="Arial"/>
              </a:rPr>
              <a:t>Question-5: What is the number of observations where the score_pre_critic is</a:t>
            </a:r>
            <a:r>
              <a:rPr sz="1398" spc="175" dirty="0">
                <a:solidFill>
                  <a:prstClr val="black"/>
                </a:solidFill>
                <a:latin typeface="Arial"/>
                <a:cs typeface="Arial"/>
              </a:rPr>
              <a:t> </a:t>
            </a:r>
            <a:r>
              <a:rPr sz="1398" spc="-5" dirty="0">
                <a:solidFill>
                  <a:prstClr val="black"/>
                </a:solidFill>
                <a:latin typeface="Arial"/>
                <a:cs typeface="Arial"/>
              </a:rPr>
              <a:t>3?</a:t>
            </a:r>
            <a:endParaRPr sz="1398">
              <a:solidFill>
                <a:prstClr val="black"/>
              </a:solidFill>
              <a:latin typeface="Arial"/>
              <a:cs typeface="Arial"/>
            </a:endParaRPr>
          </a:p>
          <a:p>
            <a:pPr marL="469336" indent="-317119" defTabSz="913303">
              <a:lnSpc>
                <a:spcPts val="1673"/>
              </a:lnSpc>
              <a:spcBef>
                <a:spcPts val="1199"/>
              </a:spcBef>
              <a:buFontTx/>
              <a:buChar char="●"/>
              <a:tabLst>
                <a:tab pos="468702" algn="l"/>
                <a:tab pos="469336" algn="l"/>
              </a:tabLst>
            </a:pPr>
            <a:r>
              <a:rPr sz="1398" spc="-5" dirty="0">
                <a:solidFill>
                  <a:prstClr val="black"/>
                </a:solidFill>
                <a:latin typeface="Arial"/>
                <a:cs typeface="Arial"/>
              </a:rPr>
              <a:t>50</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5" dirty="0">
                <a:solidFill>
                  <a:prstClr val="black"/>
                </a:solidFill>
                <a:latin typeface="Arial"/>
                <a:cs typeface="Arial"/>
              </a:rPr>
              <a:t>40</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70</a:t>
            </a:r>
            <a:endParaRPr sz="1398">
              <a:solidFill>
                <a:prstClr val="black"/>
              </a:solidFill>
              <a:latin typeface="Arial"/>
              <a:cs typeface="Arial"/>
            </a:endParaRPr>
          </a:p>
          <a:p>
            <a:pPr marL="12685" marR="5074" defTabSz="913303">
              <a:spcBef>
                <a:spcPts val="1194"/>
              </a:spcBef>
            </a:pPr>
            <a:r>
              <a:rPr sz="1398" spc="-5" dirty="0">
                <a:solidFill>
                  <a:prstClr val="black"/>
                </a:solidFill>
                <a:latin typeface="Arial"/>
                <a:cs typeface="Arial"/>
              </a:rPr>
              <a:t>Question-6: Plot </a:t>
            </a:r>
            <a:r>
              <a:rPr sz="1398" dirty="0">
                <a:solidFill>
                  <a:prstClr val="black"/>
                </a:solidFill>
                <a:latin typeface="Arial"/>
                <a:cs typeface="Arial"/>
              </a:rPr>
              <a:t>the </a:t>
            </a:r>
            <a:r>
              <a:rPr sz="1398" spc="-5" dirty="0">
                <a:solidFill>
                  <a:prstClr val="black"/>
                </a:solidFill>
                <a:latin typeface="Arial"/>
                <a:cs typeface="Arial"/>
              </a:rPr>
              <a:t>Global Sales variable and check if </a:t>
            </a:r>
            <a:r>
              <a:rPr sz="1398" dirty="0">
                <a:solidFill>
                  <a:prstClr val="black"/>
                </a:solidFill>
                <a:latin typeface="Arial"/>
                <a:cs typeface="Arial"/>
              </a:rPr>
              <a:t>the data is </a:t>
            </a:r>
            <a:r>
              <a:rPr sz="1398" spc="-5" dirty="0">
                <a:solidFill>
                  <a:prstClr val="black"/>
                </a:solidFill>
                <a:latin typeface="Arial"/>
                <a:cs typeface="Arial"/>
              </a:rPr>
              <a:t>skewed? </a:t>
            </a:r>
            <a:r>
              <a:rPr sz="1398" spc="5" dirty="0">
                <a:solidFill>
                  <a:prstClr val="black"/>
                </a:solidFill>
                <a:latin typeface="Arial"/>
                <a:cs typeface="Arial"/>
              </a:rPr>
              <a:t>Is </a:t>
            </a:r>
            <a:r>
              <a:rPr sz="1398" dirty="0">
                <a:solidFill>
                  <a:prstClr val="black"/>
                </a:solidFill>
                <a:latin typeface="Arial"/>
                <a:cs typeface="Arial"/>
              </a:rPr>
              <a:t>the data </a:t>
            </a:r>
            <a:r>
              <a:rPr sz="1398" spc="-5" dirty="0">
                <a:solidFill>
                  <a:prstClr val="black"/>
                </a:solidFill>
                <a:latin typeface="Arial"/>
                <a:cs typeface="Arial"/>
              </a:rPr>
              <a:t>highly  skewed?</a:t>
            </a:r>
            <a:endParaRPr sz="1398">
              <a:solidFill>
                <a:prstClr val="black"/>
              </a:solidFill>
              <a:latin typeface="Arial"/>
              <a:cs typeface="Arial"/>
            </a:endParaRPr>
          </a:p>
          <a:p>
            <a:pPr marL="469336" indent="-317119" defTabSz="913303">
              <a:spcBef>
                <a:spcPts val="1189"/>
              </a:spcBef>
              <a:buFontTx/>
              <a:buChar char="●"/>
              <a:tabLst>
                <a:tab pos="468702" algn="l"/>
                <a:tab pos="469336" algn="l"/>
              </a:tabLst>
            </a:pPr>
            <a:r>
              <a:rPr sz="1398" spc="-30" dirty="0">
                <a:solidFill>
                  <a:prstClr val="black"/>
                </a:solidFill>
                <a:latin typeface="Arial"/>
                <a:cs typeface="Arial"/>
              </a:rPr>
              <a:t>Yes, </a:t>
            </a:r>
            <a:r>
              <a:rPr sz="1398" spc="-5" dirty="0">
                <a:solidFill>
                  <a:prstClr val="black"/>
                </a:solidFill>
                <a:latin typeface="Arial"/>
                <a:cs typeface="Arial"/>
              </a:rPr>
              <a:t>The </a:t>
            </a:r>
            <a:r>
              <a:rPr sz="1398" dirty="0">
                <a:solidFill>
                  <a:prstClr val="black"/>
                </a:solidFill>
                <a:latin typeface="Arial"/>
                <a:cs typeface="Arial"/>
              </a:rPr>
              <a:t>data </a:t>
            </a:r>
            <a:r>
              <a:rPr sz="1398" spc="-5" dirty="0">
                <a:solidFill>
                  <a:prstClr val="black"/>
                </a:solidFill>
                <a:latin typeface="Arial"/>
                <a:cs typeface="Arial"/>
              </a:rPr>
              <a:t>is highly</a:t>
            </a:r>
            <a:r>
              <a:rPr sz="1398" spc="40" dirty="0">
                <a:solidFill>
                  <a:prstClr val="black"/>
                </a:solidFill>
                <a:latin typeface="Arial"/>
                <a:cs typeface="Arial"/>
              </a:rPr>
              <a:t> </a:t>
            </a:r>
            <a:r>
              <a:rPr sz="1398" spc="-5" dirty="0">
                <a:solidFill>
                  <a:prstClr val="black"/>
                </a:solidFill>
                <a:latin typeface="Arial"/>
                <a:cs typeface="Arial"/>
              </a:rPr>
              <a:t>skewed</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No, The </a:t>
            </a:r>
            <a:r>
              <a:rPr sz="1398" dirty="0">
                <a:solidFill>
                  <a:prstClr val="black"/>
                </a:solidFill>
                <a:latin typeface="Arial"/>
                <a:cs typeface="Arial"/>
              </a:rPr>
              <a:t>data </a:t>
            </a:r>
            <a:r>
              <a:rPr sz="1398" spc="-5" dirty="0">
                <a:solidFill>
                  <a:prstClr val="black"/>
                </a:solidFill>
                <a:latin typeface="Arial"/>
                <a:cs typeface="Arial"/>
              </a:rPr>
              <a:t>is normally</a:t>
            </a:r>
            <a:r>
              <a:rPr sz="1398" dirty="0">
                <a:solidFill>
                  <a:prstClr val="black"/>
                </a:solidFill>
                <a:latin typeface="Arial"/>
                <a:cs typeface="Arial"/>
              </a:rPr>
              <a:t> </a:t>
            </a:r>
            <a:r>
              <a:rPr sz="1398" spc="-5" dirty="0">
                <a:solidFill>
                  <a:prstClr val="black"/>
                </a:solidFill>
                <a:latin typeface="Arial"/>
                <a:cs typeface="Arial"/>
              </a:rPr>
              <a:t>distributed</a:t>
            </a:r>
            <a:endParaRPr sz="1398">
              <a:solidFill>
                <a:prstClr val="black"/>
              </a:solidFill>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719" y="102730"/>
            <a:ext cx="1935630" cy="381799"/>
          </a:xfrm>
          <a:prstGeom prst="rect">
            <a:avLst/>
          </a:prstGeom>
        </p:spPr>
        <p:txBody>
          <a:bodyPr vert="horz" wrap="square" lIns="0" tIns="11416" rIns="0" bIns="0" rtlCol="0">
            <a:spAutoFit/>
          </a:bodyPr>
          <a:lstStyle/>
          <a:p>
            <a:pPr marL="12685">
              <a:spcBef>
                <a:spcPts val="90"/>
              </a:spcBef>
            </a:pPr>
            <a:r>
              <a:rPr spc="-10" dirty="0"/>
              <a:t>Poll</a:t>
            </a:r>
            <a:r>
              <a:rPr spc="-65" dirty="0"/>
              <a:t> </a:t>
            </a:r>
            <a:r>
              <a:rPr spc="-15" dirty="0"/>
              <a:t>Questions</a:t>
            </a:r>
          </a:p>
        </p:txBody>
      </p:sp>
      <p:sp>
        <p:nvSpPr>
          <p:cNvPr id="3" name="object 3"/>
          <p:cNvSpPr/>
          <p:nvPr/>
        </p:nvSpPr>
        <p:spPr>
          <a:xfrm>
            <a:off x="5283" y="633900"/>
            <a:ext cx="9132725" cy="346282"/>
          </a:xfrm>
          <a:custGeom>
            <a:avLst/>
            <a:gdLst/>
            <a:ahLst/>
            <a:cxnLst/>
            <a:rect l="l" t="t" r="r" b="b"/>
            <a:pathLst>
              <a:path w="9144000" h="346709">
                <a:moveTo>
                  <a:pt x="9143631" y="0"/>
                </a:moveTo>
                <a:lnTo>
                  <a:pt x="0" y="0"/>
                </a:lnTo>
                <a:lnTo>
                  <a:pt x="0" y="346316"/>
                </a:lnTo>
                <a:lnTo>
                  <a:pt x="9143631" y="346316"/>
                </a:lnTo>
                <a:close/>
              </a:path>
            </a:pathLst>
          </a:custGeom>
          <a:solidFill>
            <a:srgbClr val="E62C3F"/>
          </a:solidFill>
        </p:spPr>
        <p:txBody>
          <a:bodyPr wrap="square" lIns="0" tIns="0" rIns="0" bIns="0" rtlCol="0"/>
          <a:lstStyle/>
          <a:p>
            <a:pPr defTabSz="913303"/>
            <a:endParaRPr sz="1798">
              <a:solidFill>
                <a:prstClr val="black"/>
              </a:solidFill>
              <a:latin typeface="Calibri"/>
            </a:endParaRPr>
          </a:p>
        </p:txBody>
      </p:sp>
      <p:sp>
        <p:nvSpPr>
          <p:cNvPr id="4" name="object 4"/>
          <p:cNvSpPr txBox="1"/>
          <p:nvPr/>
        </p:nvSpPr>
        <p:spPr>
          <a:xfrm>
            <a:off x="515383" y="1118835"/>
            <a:ext cx="5707319" cy="1181546"/>
          </a:xfrm>
          <a:prstGeom prst="rect">
            <a:avLst/>
          </a:prstGeom>
        </p:spPr>
        <p:txBody>
          <a:bodyPr vert="horz" wrap="square" lIns="0" tIns="12684" rIns="0" bIns="0" rtlCol="0">
            <a:spAutoFit/>
          </a:bodyPr>
          <a:lstStyle/>
          <a:p>
            <a:pPr marL="12685" defTabSz="913303">
              <a:spcBef>
                <a:spcPts val="100"/>
              </a:spcBef>
            </a:pPr>
            <a:r>
              <a:rPr sz="1398" spc="-5" dirty="0">
                <a:solidFill>
                  <a:prstClr val="black"/>
                </a:solidFill>
                <a:latin typeface="Arial"/>
                <a:cs typeface="Arial"/>
              </a:rPr>
              <a:t>Question-7: Plot </a:t>
            </a:r>
            <a:r>
              <a:rPr sz="1398" dirty="0">
                <a:solidFill>
                  <a:prstClr val="black"/>
                </a:solidFill>
                <a:latin typeface="Arial"/>
                <a:cs typeface="Arial"/>
              </a:rPr>
              <a:t>the critic score, </a:t>
            </a:r>
            <a:r>
              <a:rPr sz="1398" spc="-5" dirty="0">
                <a:solidFill>
                  <a:prstClr val="black"/>
                </a:solidFill>
                <a:latin typeface="Arial"/>
                <a:cs typeface="Arial"/>
              </a:rPr>
              <a:t>is </a:t>
            </a:r>
            <a:r>
              <a:rPr sz="1398" dirty="0">
                <a:solidFill>
                  <a:prstClr val="black"/>
                </a:solidFill>
                <a:latin typeface="Arial"/>
                <a:cs typeface="Arial"/>
              </a:rPr>
              <a:t>the data </a:t>
            </a:r>
            <a:r>
              <a:rPr sz="1398" spc="-5" dirty="0">
                <a:solidFill>
                  <a:prstClr val="black"/>
                </a:solidFill>
                <a:latin typeface="Arial"/>
                <a:cs typeface="Arial"/>
              </a:rPr>
              <a:t>normally</a:t>
            </a:r>
            <a:r>
              <a:rPr sz="1398" spc="70" dirty="0">
                <a:solidFill>
                  <a:prstClr val="black"/>
                </a:solidFill>
                <a:latin typeface="Arial"/>
                <a:cs typeface="Arial"/>
              </a:rPr>
              <a:t> </a:t>
            </a:r>
            <a:r>
              <a:rPr sz="1398" spc="-5" dirty="0">
                <a:solidFill>
                  <a:prstClr val="black"/>
                </a:solidFill>
                <a:latin typeface="Arial"/>
                <a:cs typeface="Arial"/>
              </a:rPr>
              <a:t>distributed?</a:t>
            </a:r>
            <a:endParaRPr sz="1398">
              <a:solidFill>
                <a:prstClr val="black"/>
              </a:solidFill>
              <a:latin typeface="Arial"/>
              <a:cs typeface="Arial"/>
            </a:endParaRPr>
          </a:p>
          <a:p>
            <a:pPr marL="469336" indent="-317119" defTabSz="913303">
              <a:lnSpc>
                <a:spcPts val="1673"/>
              </a:lnSpc>
              <a:spcBef>
                <a:spcPts val="1199"/>
              </a:spcBef>
              <a:buFontTx/>
              <a:buChar char="●"/>
              <a:tabLst>
                <a:tab pos="468702" algn="l"/>
                <a:tab pos="469336" algn="l"/>
              </a:tabLst>
            </a:pPr>
            <a:r>
              <a:rPr sz="1398" spc="-45" dirty="0">
                <a:solidFill>
                  <a:prstClr val="black"/>
                </a:solidFill>
                <a:latin typeface="Arial"/>
                <a:cs typeface="Arial"/>
              </a:rPr>
              <a:t>Yes</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5" dirty="0">
                <a:solidFill>
                  <a:prstClr val="black"/>
                </a:solidFill>
                <a:latin typeface="Arial"/>
                <a:cs typeface="Arial"/>
              </a:rPr>
              <a:t>No</a:t>
            </a:r>
            <a:endParaRPr sz="1398">
              <a:solidFill>
                <a:prstClr val="black"/>
              </a:solidFill>
              <a:latin typeface="Arial"/>
              <a:cs typeface="Arial"/>
            </a:endParaRPr>
          </a:p>
          <a:p>
            <a:pPr marL="12685" defTabSz="913303">
              <a:spcBef>
                <a:spcPts val="1199"/>
              </a:spcBef>
            </a:pPr>
            <a:r>
              <a:rPr sz="1398" spc="-5" dirty="0">
                <a:solidFill>
                  <a:prstClr val="black"/>
                </a:solidFill>
                <a:latin typeface="Arial"/>
                <a:cs typeface="Arial"/>
              </a:rPr>
              <a:t>Question-8: Plot </a:t>
            </a:r>
            <a:r>
              <a:rPr sz="1398" dirty="0">
                <a:solidFill>
                  <a:prstClr val="black"/>
                </a:solidFill>
                <a:latin typeface="Arial"/>
                <a:cs typeface="Arial"/>
              </a:rPr>
              <a:t>the </a:t>
            </a:r>
            <a:r>
              <a:rPr sz="1398" spc="-5" dirty="0">
                <a:solidFill>
                  <a:prstClr val="black"/>
                </a:solidFill>
                <a:latin typeface="Arial"/>
                <a:cs typeface="Arial"/>
              </a:rPr>
              <a:t>user </a:t>
            </a:r>
            <a:r>
              <a:rPr sz="1398" dirty="0">
                <a:solidFill>
                  <a:prstClr val="black"/>
                </a:solidFill>
                <a:latin typeface="Arial"/>
                <a:cs typeface="Arial"/>
              </a:rPr>
              <a:t>score, </a:t>
            </a:r>
            <a:r>
              <a:rPr sz="1398" spc="-5" dirty="0">
                <a:solidFill>
                  <a:prstClr val="black"/>
                </a:solidFill>
                <a:latin typeface="Arial"/>
                <a:cs typeface="Arial"/>
              </a:rPr>
              <a:t>is </a:t>
            </a:r>
            <a:r>
              <a:rPr sz="1398" dirty="0">
                <a:solidFill>
                  <a:prstClr val="black"/>
                </a:solidFill>
                <a:latin typeface="Arial"/>
                <a:cs typeface="Arial"/>
              </a:rPr>
              <a:t>the </a:t>
            </a:r>
            <a:r>
              <a:rPr sz="1398" spc="-5" dirty="0">
                <a:solidFill>
                  <a:prstClr val="black"/>
                </a:solidFill>
                <a:latin typeface="Arial"/>
                <a:cs typeface="Arial"/>
              </a:rPr>
              <a:t>data </a:t>
            </a:r>
            <a:r>
              <a:rPr sz="1398" dirty="0">
                <a:solidFill>
                  <a:prstClr val="black"/>
                </a:solidFill>
                <a:latin typeface="Arial"/>
                <a:cs typeface="Arial"/>
              </a:rPr>
              <a:t>left </a:t>
            </a:r>
            <a:r>
              <a:rPr sz="1398" spc="-5" dirty="0">
                <a:solidFill>
                  <a:prstClr val="black"/>
                </a:solidFill>
                <a:latin typeface="Arial"/>
                <a:cs typeface="Arial"/>
              </a:rPr>
              <a:t>skewed or right</a:t>
            </a:r>
            <a:r>
              <a:rPr sz="1398" spc="145" dirty="0">
                <a:solidFill>
                  <a:prstClr val="black"/>
                </a:solidFill>
                <a:latin typeface="Arial"/>
                <a:cs typeface="Arial"/>
              </a:rPr>
              <a:t> </a:t>
            </a:r>
            <a:r>
              <a:rPr sz="1398" spc="-5" dirty="0">
                <a:solidFill>
                  <a:prstClr val="black"/>
                </a:solidFill>
                <a:latin typeface="Arial"/>
                <a:cs typeface="Arial"/>
              </a:rPr>
              <a:t>skewed?</a:t>
            </a:r>
            <a:endParaRPr sz="1398">
              <a:solidFill>
                <a:prstClr val="black"/>
              </a:solidFill>
              <a:latin typeface="Arial"/>
              <a:cs typeface="Arial"/>
            </a:endParaRPr>
          </a:p>
        </p:txBody>
      </p:sp>
      <p:sp>
        <p:nvSpPr>
          <p:cNvPr id="5" name="object 5"/>
          <p:cNvSpPr txBox="1"/>
          <p:nvPr/>
        </p:nvSpPr>
        <p:spPr>
          <a:xfrm>
            <a:off x="655252" y="2416480"/>
            <a:ext cx="133186" cy="451563"/>
          </a:xfrm>
          <a:prstGeom prst="rect">
            <a:avLst/>
          </a:prstGeom>
        </p:spPr>
        <p:txBody>
          <a:bodyPr vert="horz" wrap="square" lIns="0" tIns="12684" rIns="0" bIns="0" rtlCol="0">
            <a:spAutoFit/>
          </a:bodyPr>
          <a:lstStyle/>
          <a:p>
            <a:pPr marL="12685" defTabSz="913303">
              <a:lnSpc>
                <a:spcPts val="1678"/>
              </a:lnSpc>
              <a:spcBef>
                <a:spcPts val="100"/>
              </a:spcBef>
            </a:pPr>
            <a:r>
              <a:rPr sz="1398" dirty="0">
                <a:solidFill>
                  <a:prstClr val="black"/>
                </a:solidFill>
                <a:latin typeface="Arial"/>
                <a:cs typeface="Arial"/>
              </a:rPr>
              <a:t>●</a:t>
            </a:r>
            <a:endParaRPr sz="1398">
              <a:solidFill>
                <a:prstClr val="black"/>
              </a:solidFill>
              <a:latin typeface="Arial"/>
              <a:cs typeface="Arial"/>
            </a:endParaRPr>
          </a:p>
          <a:p>
            <a:pPr marL="12685" defTabSz="913303"/>
            <a:r>
              <a:rPr sz="1398" dirty="0">
                <a:solidFill>
                  <a:prstClr val="black"/>
                </a:solidFill>
                <a:latin typeface="Arial"/>
                <a:cs typeface="Arial"/>
              </a:rPr>
              <a:t>●</a:t>
            </a:r>
            <a:endParaRPr sz="1398">
              <a:solidFill>
                <a:prstClr val="black"/>
              </a:solidFill>
              <a:latin typeface="Arial"/>
              <a:cs typeface="Arial"/>
            </a:endParaRPr>
          </a:p>
        </p:txBody>
      </p:sp>
      <p:sp>
        <p:nvSpPr>
          <p:cNvPr id="6" name="object 6"/>
          <p:cNvSpPr txBox="1"/>
          <p:nvPr/>
        </p:nvSpPr>
        <p:spPr>
          <a:xfrm>
            <a:off x="972018" y="2426552"/>
            <a:ext cx="440147" cy="451563"/>
          </a:xfrm>
          <a:prstGeom prst="rect">
            <a:avLst/>
          </a:prstGeom>
        </p:spPr>
        <p:txBody>
          <a:bodyPr vert="horz" wrap="square" lIns="0" tIns="12684" rIns="0" bIns="0" rtlCol="0">
            <a:spAutoFit/>
          </a:bodyPr>
          <a:lstStyle/>
          <a:p>
            <a:pPr marL="12685" marR="5074" defTabSz="913303">
              <a:spcBef>
                <a:spcPts val="100"/>
              </a:spcBef>
            </a:pPr>
            <a:r>
              <a:rPr sz="1398" dirty="0">
                <a:solidFill>
                  <a:prstClr val="black"/>
                </a:solidFill>
                <a:latin typeface="Arial"/>
                <a:cs typeface="Arial"/>
              </a:rPr>
              <a:t>Left  </a:t>
            </a:r>
            <a:r>
              <a:rPr sz="1398" spc="-5" dirty="0">
                <a:solidFill>
                  <a:prstClr val="black"/>
                </a:solidFill>
                <a:latin typeface="Arial"/>
                <a:cs typeface="Arial"/>
              </a:rPr>
              <a:t>Right</a:t>
            </a:r>
            <a:endParaRPr sz="1398">
              <a:solidFill>
                <a:prstClr val="black"/>
              </a:solidFill>
              <a:latin typeface="Arial"/>
              <a:cs typeface="Arial"/>
            </a:endParaRPr>
          </a:p>
        </p:txBody>
      </p:sp>
      <p:sp>
        <p:nvSpPr>
          <p:cNvPr id="7" name="object 7"/>
          <p:cNvSpPr txBox="1"/>
          <p:nvPr/>
        </p:nvSpPr>
        <p:spPr>
          <a:xfrm>
            <a:off x="515383" y="3003639"/>
            <a:ext cx="6809588" cy="227667"/>
          </a:xfrm>
          <a:prstGeom prst="rect">
            <a:avLst/>
          </a:prstGeom>
        </p:spPr>
        <p:txBody>
          <a:bodyPr vert="horz" wrap="square" lIns="0" tIns="12684" rIns="0" bIns="0" rtlCol="0">
            <a:spAutoFit/>
          </a:bodyPr>
          <a:lstStyle/>
          <a:p>
            <a:pPr marL="12685" defTabSz="913303">
              <a:spcBef>
                <a:spcPts val="100"/>
              </a:spcBef>
            </a:pPr>
            <a:r>
              <a:rPr sz="1398" spc="-5" dirty="0">
                <a:solidFill>
                  <a:prstClr val="black"/>
                </a:solidFill>
                <a:latin typeface="Arial"/>
                <a:cs typeface="Arial"/>
              </a:rPr>
              <a:t>Question-9: Plot year of release variable, which year </a:t>
            </a:r>
            <a:r>
              <a:rPr sz="1398" spc="-10" dirty="0">
                <a:solidFill>
                  <a:prstClr val="black"/>
                </a:solidFill>
                <a:latin typeface="Arial"/>
                <a:cs typeface="Arial"/>
              </a:rPr>
              <a:t>we </a:t>
            </a:r>
            <a:r>
              <a:rPr sz="1398" spc="-5" dirty="0">
                <a:solidFill>
                  <a:prstClr val="black"/>
                </a:solidFill>
                <a:latin typeface="Arial"/>
                <a:cs typeface="Arial"/>
              </a:rPr>
              <a:t>have </a:t>
            </a:r>
            <a:r>
              <a:rPr sz="1398" dirty="0">
                <a:solidFill>
                  <a:prstClr val="black"/>
                </a:solidFill>
                <a:latin typeface="Arial"/>
                <a:cs typeface="Arial"/>
              </a:rPr>
              <a:t>the </a:t>
            </a:r>
            <a:r>
              <a:rPr sz="1398" spc="-5" dirty="0">
                <a:solidFill>
                  <a:prstClr val="black"/>
                </a:solidFill>
                <a:latin typeface="Arial"/>
                <a:cs typeface="Arial"/>
              </a:rPr>
              <a:t>maximum</a:t>
            </a:r>
            <a:r>
              <a:rPr sz="1398" spc="210" dirty="0">
                <a:solidFill>
                  <a:prstClr val="black"/>
                </a:solidFill>
                <a:latin typeface="Arial"/>
                <a:cs typeface="Arial"/>
              </a:rPr>
              <a:t> </a:t>
            </a:r>
            <a:r>
              <a:rPr sz="1398" spc="-5" dirty="0">
                <a:solidFill>
                  <a:prstClr val="black"/>
                </a:solidFill>
                <a:latin typeface="Arial"/>
                <a:cs typeface="Arial"/>
              </a:rPr>
              <a:t>releases?</a:t>
            </a:r>
            <a:endParaRPr sz="1398">
              <a:solidFill>
                <a:prstClr val="black"/>
              </a:solidFill>
              <a:latin typeface="Arial"/>
              <a:cs typeface="Arial"/>
            </a:endParaRPr>
          </a:p>
        </p:txBody>
      </p:sp>
      <p:sp>
        <p:nvSpPr>
          <p:cNvPr id="8" name="object 8"/>
          <p:cNvSpPr txBox="1"/>
          <p:nvPr/>
        </p:nvSpPr>
        <p:spPr>
          <a:xfrm>
            <a:off x="655252" y="3359956"/>
            <a:ext cx="133186" cy="664025"/>
          </a:xfrm>
          <a:prstGeom prst="rect">
            <a:avLst/>
          </a:prstGeom>
        </p:spPr>
        <p:txBody>
          <a:bodyPr vert="horz" wrap="square" lIns="0" tIns="12684" rIns="0" bIns="0" rtlCol="0">
            <a:spAutoFit/>
          </a:bodyPr>
          <a:lstStyle/>
          <a:p>
            <a:pPr marL="12685" defTabSz="913303">
              <a:lnSpc>
                <a:spcPts val="1673"/>
              </a:lnSpc>
              <a:spcBef>
                <a:spcPts val="100"/>
              </a:spcBef>
            </a:pPr>
            <a:r>
              <a:rPr sz="1398" dirty="0">
                <a:solidFill>
                  <a:prstClr val="black"/>
                </a:solidFill>
                <a:latin typeface="Arial"/>
                <a:cs typeface="Arial"/>
              </a:rPr>
              <a:t>●</a:t>
            </a:r>
            <a:endParaRPr sz="1398">
              <a:solidFill>
                <a:prstClr val="black"/>
              </a:solidFill>
              <a:latin typeface="Arial"/>
              <a:cs typeface="Arial"/>
            </a:endParaRPr>
          </a:p>
          <a:p>
            <a:pPr marL="12685" defTabSz="913303">
              <a:lnSpc>
                <a:spcPts val="1673"/>
              </a:lnSpc>
            </a:pPr>
            <a:r>
              <a:rPr sz="1398" dirty="0">
                <a:solidFill>
                  <a:prstClr val="black"/>
                </a:solidFill>
                <a:latin typeface="Arial"/>
                <a:cs typeface="Arial"/>
              </a:rPr>
              <a:t>●</a:t>
            </a:r>
            <a:endParaRPr sz="1398">
              <a:solidFill>
                <a:prstClr val="black"/>
              </a:solidFill>
              <a:latin typeface="Arial"/>
              <a:cs typeface="Arial"/>
            </a:endParaRPr>
          </a:p>
          <a:p>
            <a:pPr marL="12685" defTabSz="913303"/>
            <a:r>
              <a:rPr sz="1398" dirty="0">
                <a:solidFill>
                  <a:prstClr val="black"/>
                </a:solidFill>
                <a:latin typeface="Arial"/>
                <a:cs typeface="Arial"/>
              </a:rPr>
              <a:t>●</a:t>
            </a:r>
            <a:endParaRPr sz="1398">
              <a:solidFill>
                <a:prstClr val="black"/>
              </a:solidFill>
              <a:latin typeface="Arial"/>
              <a:cs typeface="Arial"/>
            </a:endParaRPr>
          </a:p>
        </p:txBody>
      </p:sp>
      <p:sp>
        <p:nvSpPr>
          <p:cNvPr id="9" name="object 9"/>
          <p:cNvSpPr txBox="1"/>
          <p:nvPr/>
        </p:nvSpPr>
        <p:spPr>
          <a:xfrm>
            <a:off x="972019" y="3368948"/>
            <a:ext cx="420486" cy="664659"/>
          </a:xfrm>
          <a:prstGeom prst="rect">
            <a:avLst/>
          </a:prstGeom>
        </p:spPr>
        <p:txBody>
          <a:bodyPr vert="horz" wrap="square" lIns="0" tIns="12684" rIns="0" bIns="0" rtlCol="0">
            <a:spAutoFit/>
          </a:bodyPr>
          <a:lstStyle/>
          <a:p>
            <a:pPr marL="12685" defTabSz="913303">
              <a:spcBef>
                <a:spcPts val="100"/>
              </a:spcBef>
            </a:pPr>
            <a:r>
              <a:rPr sz="1398" spc="-5" dirty="0">
                <a:solidFill>
                  <a:prstClr val="black"/>
                </a:solidFill>
                <a:latin typeface="Arial"/>
                <a:cs typeface="Arial"/>
              </a:rPr>
              <a:t>2008</a:t>
            </a:r>
            <a:endParaRPr sz="1398">
              <a:solidFill>
                <a:prstClr val="black"/>
              </a:solidFill>
              <a:latin typeface="Arial"/>
              <a:cs typeface="Arial"/>
            </a:endParaRPr>
          </a:p>
          <a:p>
            <a:pPr marL="12685" defTabSz="913303">
              <a:lnSpc>
                <a:spcPts val="1678"/>
              </a:lnSpc>
            </a:pPr>
            <a:r>
              <a:rPr sz="1398" spc="-5" dirty="0">
                <a:solidFill>
                  <a:prstClr val="black"/>
                </a:solidFill>
                <a:latin typeface="Arial"/>
                <a:cs typeface="Arial"/>
              </a:rPr>
              <a:t>2010</a:t>
            </a:r>
            <a:endParaRPr sz="1398">
              <a:solidFill>
                <a:prstClr val="black"/>
              </a:solidFill>
              <a:latin typeface="Arial"/>
              <a:cs typeface="Arial"/>
            </a:endParaRPr>
          </a:p>
          <a:p>
            <a:pPr marL="12685" defTabSz="913303"/>
            <a:r>
              <a:rPr sz="1398" spc="-5" dirty="0">
                <a:solidFill>
                  <a:prstClr val="black"/>
                </a:solidFill>
                <a:latin typeface="Arial"/>
                <a:cs typeface="Arial"/>
              </a:rPr>
              <a:t>2003</a:t>
            </a:r>
            <a:endParaRPr sz="1398">
              <a:solidFill>
                <a:prstClr val="black"/>
              </a:solidFill>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719" y="102730"/>
            <a:ext cx="1935630" cy="381799"/>
          </a:xfrm>
          <a:prstGeom prst="rect">
            <a:avLst/>
          </a:prstGeom>
        </p:spPr>
        <p:txBody>
          <a:bodyPr vert="horz" wrap="square" lIns="0" tIns="11416" rIns="0" bIns="0" rtlCol="0">
            <a:spAutoFit/>
          </a:bodyPr>
          <a:lstStyle/>
          <a:p>
            <a:pPr marL="12685">
              <a:spcBef>
                <a:spcPts val="90"/>
              </a:spcBef>
            </a:pPr>
            <a:r>
              <a:rPr spc="-10" dirty="0"/>
              <a:t>Poll</a:t>
            </a:r>
            <a:r>
              <a:rPr spc="-65" dirty="0"/>
              <a:t> </a:t>
            </a:r>
            <a:r>
              <a:rPr spc="-15" dirty="0"/>
              <a:t>Questions</a:t>
            </a:r>
          </a:p>
        </p:txBody>
      </p:sp>
      <p:sp>
        <p:nvSpPr>
          <p:cNvPr id="3" name="object 3"/>
          <p:cNvSpPr/>
          <p:nvPr/>
        </p:nvSpPr>
        <p:spPr>
          <a:xfrm>
            <a:off x="5283" y="633900"/>
            <a:ext cx="9132725" cy="346282"/>
          </a:xfrm>
          <a:custGeom>
            <a:avLst/>
            <a:gdLst/>
            <a:ahLst/>
            <a:cxnLst/>
            <a:rect l="l" t="t" r="r" b="b"/>
            <a:pathLst>
              <a:path w="9144000" h="346709">
                <a:moveTo>
                  <a:pt x="9143631" y="0"/>
                </a:moveTo>
                <a:lnTo>
                  <a:pt x="0" y="0"/>
                </a:lnTo>
                <a:lnTo>
                  <a:pt x="0" y="346316"/>
                </a:lnTo>
                <a:lnTo>
                  <a:pt x="9143631" y="346316"/>
                </a:lnTo>
                <a:close/>
              </a:path>
            </a:pathLst>
          </a:custGeom>
          <a:solidFill>
            <a:srgbClr val="E62C3F"/>
          </a:solidFill>
        </p:spPr>
        <p:txBody>
          <a:bodyPr wrap="square" lIns="0" tIns="0" rIns="0" bIns="0" rtlCol="0"/>
          <a:lstStyle/>
          <a:p>
            <a:pPr defTabSz="913303"/>
            <a:endParaRPr sz="1798">
              <a:solidFill>
                <a:prstClr val="black"/>
              </a:solidFill>
              <a:latin typeface="Calibri"/>
            </a:endParaRPr>
          </a:p>
        </p:txBody>
      </p:sp>
      <p:sp>
        <p:nvSpPr>
          <p:cNvPr id="4" name="object 4"/>
          <p:cNvSpPr txBox="1"/>
          <p:nvPr/>
        </p:nvSpPr>
        <p:spPr>
          <a:xfrm>
            <a:off x="515383" y="1118835"/>
            <a:ext cx="7450147" cy="3376885"/>
          </a:xfrm>
          <a:prstGeom prst="rect">
            <a:avLst/>
          </a:prstGeom>
        </p:spPr>
        <p:txBody>
          <a:bodyPr vert="horz" wrap="square" lIns="0" tIns="12684" rIns="0" bIns="0" rtlCol="0">
            <a:spAutoFit/>
          </a:bodyPr>
          <a:lstStyle/>
          <a:p>
            <a:pPr marL="12685" defTabSz="913303">
              <a:spcBef>
                <a:spcPts val="100"/>
              </a:spcBef>
            </a:pPr>
            <a:r>
              <a:rPr sz="1398" spc="-5" dirty="0">
                <a:solidFill>
                  <a:prstClr val="black"/>
                </a:solidFill>
                <a:latin typeface="Arial"/>
                <a:cs typeface="Arial"/>
              </a:rPr>
              <a:t>Question-10: Plot </a:t>
            </a:r>
            <a:r>
              <a:rPr sz="1398" dirty="0">
                <a:solidFill>
                  <a:prstClr val="black"/>
                </a:solidFill>
                <a:latin typeface="Arial"/>
                <a:cs typeface="Arial"/>
              </a:rPr>
              <a:t>the </a:t>
            </a:r>
            <a:r>
              <a:rPr sz="1398" spc="-5" dirty="0">
                <a:solidFill>
                  <a:prstClr val="black"/>
                </a:solidFill>
                <a:latin typeface="Arial"/>
                <a:cs typeface="Arial"/>
              </a:rPr>
              <a:t>platform variable, which platform looks most</a:t>
            </a:r>
            <a:r>
              <a:rPr sz="1398" spc="114" dirty="0">
                <a:solidFill>
                  <a:prstClr val="black"/>
                </a:solidFill>
                <a:latin typeface="Arial"/>
                <a:cs typeface="Arial"/>
              </a:rPr>
              <a:t> </a:t>
            </a:r>
            <a:r>
              <a:rPr sz="1398" spc="-5" dirty="0">
                <a:solidFill>
                  <a:prstClr val="black"/>
                </a:solidFill>
                <a:latin typeface="Arial"/>
                <a:cs typeface="Arial"/>
              </a:rPr>
              <a:t>popular?</a:t>
            </a:r>
            <a:endParaRPr sz="1398">
              <a:solidFill>
                <a:prstClr val="black"/>
              </a:solidFill>
              <a:latin typeface="Arial"/>
              <a:cs typeface="Arial"/>
            </a:endParaRPr>
          </a:p>
          <a:p>
            <a:pPr marL="469336" indent="-317119" defTabSz="913303">
              <a:lnSpc>
                <a:spcPts val="1673"/>
              </a:lnSpc>
              <a:spcBef>
                <a:spcPts val="1199"/>
              </a:spcBef>
              <a:buFontTx/>
              <a:buChar char="●"/>
              <a:tabLst>
                <a:tab pos="468702" algn="l"/>
                <a:tab pos="469336" algn="l"/>
              </a:tabLst>
            </a:pPr>
            <a:r>
              <a:rPr sz="1398" spc="-5" dirty="0">
                <a:solidFill>
                  <a:prstClr val="black"/>
                </a:solidFill>
                <a:latin typeface="Arial"/>
                <a:cs typeface="Arial"/>
              </a:rPr>
              <a:t>PS2</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5" dirty="0">
                <a:solidFill>
                  <a:prstClr val="black"/>
                </a:solidFill>
                <a:latin typeface="Arial"/>
                <a:cs typeface="Arial"/>
              </a:rPr>
              <a:t>PS3</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PSP</a:t>
            </a:r>
            <a:endParaRPr sz="1398">
              <a:solidFill>
                <a:prstClr val="black"/>
              </a:solidFill>
              <a:latin typeface="Arial"/>
              <a:cs typeface="Arial"/>
            </a:endParaRPr>
          </a:p>
          <a:p>
            <a:pPr marL="12685" defTabSz="913303">
              <a:spcBef>
                <a:spcPts val="1199"/>
              </a:spcBef>
            </a:pPr>
            <a:r>
              <a:rPr sz="1398" spc="-10" dirty="0">
                <a:solidFill>
                  <a:prstClr val="black"/>
                </a:solidFill>
                <a:latin typeface="Arial"/>
                <a:cs typeface="Arial"/>
              </a:rPr>
              <a:t>Question-11: </a:t>
            </a:r>
            <a:r>
              <a:rPr sz="1398" spc="-5" dirty="0">
                <a:solidFill>
                  <a:prstClr val="black"/>
                </a:solidFill>
                <a:latin typeface="Arial"/>
                <a:cs typeface="Arial"/>
              </a:rPr>
              <a:t>Plot </a:t>
            </a:r>
            <a:r>
              <a:rPr sz="1398" dirty="0">
                <a:solidFill>
                  <a:prstClr val="black"/>
                </a:solidFill>
                <a:latin typeface="Arial"/>
                <a:cs typeface="Arial"/>
              </a:rPr>
              <a:t>the </a:t>
            </a:r>
            <a:r>
              <a:rPr sz="1398" spc="-5" dirty="0">
                <a:solidFill>
                  <a:prstClr val="black"/>
                </a:solidFill>
                <a:latin typeface="Arial"/>
                <a:cs typeface="Arial"/>
              </a:rPr>
              <a:t>genre variable, which is </a:t>
            </a:r>
            <a:r>
              <a:rPr sz="1398" dirty="0">
                <a:solidFill>
                  <a:prstClr val="black"/>
                </a:solidFill>
                <a:latin typeface="Arial"/>
                <a:cs typeface="Arial"/>
              </a:rPr>
              <a:t>the most </a:t>
            </a:r>
            <a:r>
              <a:rPr sz="1398" spc="-5" dirty="0">
                <a:solidFill>
                  <a:prstClr val="black"/>
                </a:solidFill>
                <a:latin typeface="Arial"/>
                <a:cs typeface="Arial"/>
              </a:rPr>
              <a:t>popular</a:t>
            </a:r>
            <a:r>
              <a:rPr sz="1398" spc="85" dirty="0">
                <a:solidFill>
                  <a:prstClr val="black"/>
                </a:solidFill>
                <a:latin typeface="Arial"/>
                <a:cs typeface="Arial"/>
              </a:rPr>
              <a:t> </a:t>
            </a:r>
            <a:r>
              <a:rPr sz="1398" spc="-5" dirty="0">
                <a:solidFill>
                  <a:prstClr val="black"/>
                </a:solidFill>
                <a:latin typeface="Arial"/>
                <a:cs typeface="Arial"/>
              </a:rPr>
              <a:t>genre?</a:t>
            </a:r>
            <a:endParaRPr sz="1398">
              <a:solidFill>
                <a:prstClr val="black"/>
              </a:solidFill>
              <a:latin typeface="Arial"/>
              <a:cs typeface="Arial"/>
            </a:endParaRPr>
          </a:p>
          <a:p>
            <a:pPr marL="469336" indent="-317119" defTabSz="913303">
              <a:lnSpc>
                <a:spcPts val="1673"/>
              </a:lnSpc>
              <a:spcBef>
                <a:spcPts val="1199"/>
              </a:spcBef>
              <a:buFontTx/>
              <a:buChar char="●"/>
              <a:tabLst>
                <a:tab pos="468702" algn="l"/>
                <a:tab pos="469336" algn="l"/>
              </a:tabLst>
            </a:pPr>
            <a:r>
              <a:rPr sz="1398" spc="-5" dirty="0">
                <a:solidFill>
                  <a:prstClr val="black"/>
                </a:solidFill>
                <a:latin typeface="Arial"/>
                <a:cs typeface="Arial"/>
              </a:rPr>
              <a:t>Sports</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5" dirty="0">
                <a:solidFill>
                  <a:prstClr val="black"/>
                </a:solidFill>
                <a:latin typeface="Arial"/>
                <a:cs typeface="Arial"/>
              </a:rPr>
              <a:t>Action</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Racing</a:t>
            </a:r>
            <a:endParaRPr sz="1398">
              <a:solidFill>
                <a:prstClr val="black"/>
              </a:solidFill>
              <a:latin typeface="Arial"/>
              <a:cs typeface="Arial"/>
            </a:endParaRPr>
          </a:p>
          <a:p>
            <a:pPr marL="12685" defTabSz="913303">
              <a:spcBef>
                <a:spcPts val="1194"/>
              </a:spcBef>
            </a:pPr>
            <a:r>
              <a:rPr sz="1398" spc="-5" dirty="0">
                <a:solidFill>
                  <a:prstClr val="black"/>
                </a:solidFill>
                <a:latin typeface="Arial"/>
                <a:cs typeface="Arial"/>
              </a:rPr>
              <a:t>Question-12: Plot </a:t>
            </a:r>
            <a:r>
              <a:rPr sz="1398" dirty="0">
                <a:solidFill>
                  <a:prstClr val="black"/>
                </a:solidFill>
                <a:latin typeface="Arial"/>
                <a:cs typeface="Arial"/>
              </a:rPr>
              <a:t>a </a:t>
            </a:r>
            <a:r>
              <a:rPr sz="1398" spc="-5" dirty="0">
                <a:solidFill>
                  <a:prstClr val="black"/>
                </a:solidFill>
                <a:latin typeface="Arial"/>
                <a:cs typeface="Arial"/>
              </a:rPr>
              <a:t>correlation plot, </a:t>
            </a:r>
            <a:r>
              <a:rPr sz="1398" dirty="0">
                <a:solidFill>
                  <a:prstClr val="black"/>
                </a:solidFill>
                <a:latin typeface="Arial"/>
                <a:cs typeface="Arial"/>
              </a:rPr>
              <a:t>check </a:t>
            </a:r>
            <a:r>
              <a:rPr sz="1398" spc="-5" dirty="0">
                <a:solidFill>
                  <a:prstClr val="black"/>
                </a:solidFill>
                <a:latin typeface="Arial"/>
                <a:cs typeface="Arial"/>
              </a:rPr>
              <a:t>how user and critic </a:t>
            </a:r>
            <a:r>
              <a:rPr sz="1398" dirty="0">
                <a:solidFill>
                  <a:prstClr val="black"/>
                </a:solidFill>
                <a:latin typeface="Arial"/>
                <a:cs typeface="Arial"/>
              </a:rPr>
              <a:t>score </a:t>
            </a:r>
            <a:r>
              <a:rPr sz="1398" spc="-5" dirty="0">
                <a:solidFill>
                  <a:prstClr val="black"/>
                </a:solidFill>
                <a:latin typeface="Arial"/>
                <a:cs typeface="Arial"/>
              </a:rPr>
              <a:t>are related </a:t>
            </a:r>
            <a:r>
              <a:rPr sz="1398" spc="5" dirty="0">
                <a:solidFill>
                  <a:prstClr val="black"/>
                </a:solidFill>
                <a:latin typeface="Arial"/>
                <a:cs typeface="Arial"/>
              </a:rPr>
              <a:t>to </a:t>
            </a:r>
            <a:r>
              <a:rPr sz="1398" spc="-5" dirty="0">
                <a:solidFill>
                  <a:prstClr val="black"/>
                </a:solidFill>
                <a:latin typeface="Arial"/>
                <a:cs typeface="Arial"/>
              </a:rPr>
              <a:t>each</a:t>
            </a:r>
            <a:r>
              <a:rPr sz="1398" spc="245" dirty="0">
                <a:solidFill>
                  <a:prstClr val="black"/>
                </a:solidFill>
                <a:latin typeface="Arial"/>
                <a:cs typeface="Arial"/>
              </a:rPr>
              <a:t> </a:t>
            </a:r>
            <a:r>
              <a:rPr sz="1398" spc="-5" dirty="0">
                <a:solidFill>
                  <a:prstClr val="black"/>
                </a:solidFill>
                <a:latin typeface="Arial"/>
                <a:cs typeface="Arial"/>
              </a:rPr>
              <a:t>other?</a:t>
            </a:r>
            <a:endParaRPr sz="1398">
              <a:solidFill>
                <a:prstClr val="black"/>
              </a:solidFill>
              <a:latin typeface="Arial"/>
              <a:cs typeface="Arial"/>
            </a:endParaRPr>
          </a:p>
          <a:p>
            <a:pPr marL="469336" indent="-317119" defTabSz="913303">
              <a:lnSpc>
                <a:spcPts val="1673"/>
              </a:lnSpc>
              <a:spcBef>
                <a:spcPts val="1199"/>
              </a:spcBef>
              <a:buFontTx/>
              <a:buChar char="●"/>
              <a:tabLst>
                <a:tab pos="468702" algn="l"/>
                <a:tab pos="469336" algn="l"/>
              </a:tabLst>
            </a:pPr>
            <a:r>
              <a:rPr sz="1398" dirty="0">
                <a:solidFill>
                  <a:prstClr val="black"/>
                </a:solidFill>
                <a:latin typeface="Arial"/>
                <a:cs typeface="Arial"/>
              </a:rPr>
              <a:t>Positive</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5" dirty="0">
                <a:solidFill>
                  <a:prstClr val="black"/>
                </a:solidFill>
                <a:latin typeface="Arial"/>
                <a:cs typeface="Arial"/>
              </a:rPr>
              <a:t>Negative</a:t>
            </a:r>
            <a:endParaRPr sz="1398">
              <a:solidFill>
                <a:prstClr val="black"/>
              </a:solidFill>
              <a:latin typeface="Arial"/>
              <a:cs typeface="Arial"/>
            </a:endParaRPr>
          </a:p>
          <a:p>
            <a:pPr marL="469336" indent="-317119" defTabSz="913303">
              <a:spcBef>
                <a:spcPts val="5"/>
              </a:spcBef>
              <a:buFontTx/>
              <a:buChar char="●"/>
              <a:tabLst>
                <a:tab pos="468702" algn="l"/>
                <a:tab pos="469336" algn="l"/>
              </a:tabLst>
            </a:pPr>
            <a:r>
              <a:rPr sz="1398" spc="-5" dirty="0">
                <a:solidFill>
                  <a:prstClr val="black"/>
                </a:solidFill>
                <a:latin typeface="Arial"/>
                <a:cs typeface="Arial"/>
              </a:rPr>
              <a:t>No</a:t>
            </a:r>
            <a:r>
              <a:rPr sz="1398" spc="-10" dirty="0">
                <a:solidFill>
                  <a:prstClr val="black"/>
                </a:solidFill>
                <a:latin typeface="Arial"/>
                <a:cs typeface="Arial"/>
              </a:rPr>
              <a:t> </a:t>
            </a:r>
            <a:r>
              <a:rPr sz="1398" spc="-5" dirty="0">
                <a:solidFill>
                  <a:prstClr val="black"/>
                </a:solidFill>
                <a:latin typeface="Arial"/>
                <a:cs typeface="Arial"/>
              </a:rPr>
              <a:t>Correlation</a:t>
            </a:r>
            <a:endParaRPr sz="1398">
              <a:solidFill>
                <a:prstClr val="black"/>
              </a:solidFill>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30ED36-A35E-40D6-913E-470A637E29CA}"/>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B9E372B9-CACE-4DF0-9B2B-FDB5A43E02AB}"/>
              </a:ext>
            </a:extLst>
          </p:cNvPr>
          <p:cNvSpPr>
            <a:spLocks noGrp="1"/>
          </p:cNvSpPr>
          <p:nvPr>
            <p:ph type="sldNum" sz="quarter" idx="12"/>
          </p:nvPr>
        </p:nvSpPr>
        <p:spPr/>
        <p:txBody>
          <a:bodyPr/>
          <a:lstStyle/>
          <a:p>
            <a:fld id="{273EEA2F-D825-49D3-9C25-497F06EFD3F7}" type="slidenum">
              <a:rPr lang="en-IN" smtClean="0"/>
              <a:t>3</a:t>
            </a:fld>
            <a:endParaRPr lang="en-IN"/>
          </a:p>
        </p:txBody>
      </p:sp>
      <p:sp>
        <p:nvSpPr>
          <p:cNvPr id="4" name="Title 3">
            <a:extLst>
              <a:ext uri="{FF2B5EF4-FFF2-40B4-BE49-F238E27FC236}">
                <a16:creationId xmlns:a16="http://schemas.microsoft.com/office/drawing/2014/main" id="{0AA0C8C9-0A9B-4351-A601-96543ABA2141}"/>
              </a:ext>
            </a:extLst>
          </p:cNvPr>
          <p:cNvSpPr>
            <a:spLocks noGrp="1"/>
          </p:cNvSpPr>
          <p:nvPr>
            <p:ph type="title"/>
          </p:nvPr>
        </p:nvSpPr>
        <p:spPr>
          <a:xfrm>
            <a:off x="316679" y="121966"/>
            <a:ext cx="7326767" cy="382564"/>
          </a:xfrm>
        </p:spPr>
        <p:txBody>
          <a:bodyPr/>
          <a:lstStyle/>
          <a:p>
            <a:r>
              <a:rPr lang="en-US" dirty="0">
                <a:latin typeface="Proxima Nova Light" panose="02000506030000020004" pitchFamily="2" charset="77"/>
              </a:rPr>
              <a:t>What is Exploratory Data Analysis?</a:t>
            </a:r>
            <a:endParaRPr lang="en-IN" dirty="0"/>
          </a:p>
        </p:txBody>
      </p:sp>
      <p:pic>
        <p:nvPicPr>
          <p:cNvPr id="8" name="Picture 7">
            <a:extLst>
              <a:ext uri="{FF2B5EF4-FFF2-40B4-BE49-F238E27FC236}">
                <a16:creationId xmlns:a16="http://schemas.microsoft.com/office/drawing/2014/main" id="{065093E3-801A-4806-BCB7-19B59027C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639" y="724257"/>
            <a:ext cx="6934722" cy="3948187"/>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875D0C0-A176-70F7-1BF6-AAB1B2B25DB9}"/>
                  </a:ext>
                </a:extLst>
              </p14:cNvPr>
              <p14:cNvContentPartPr/>
              <p14:nvPr/>
            </p14:nvContentPartPr>
            <p14:xfrm>
              <a:off x="277920" y="533880"/>
              <a:ext cx="6459120" cy="3249720"/>
            </p14:xfrm>
          </p:contentPart>
        </mc:Choice>
        <mc:Fallback>
          <p:pic>
            <p:nvPicPr>
              <p:cNvPr id="5" name="Ink 4">
                <a:extLst>
                  <a:ext uri="{FF2B5EF4-FFF2-40B4-BE49-F238E27FC236}">
                    <a16:creationId xmlns:a16="http://schemas.microsoft.com/office/drawing/2014/main" id="{8875D0C0-A176-70F7-1BF6-AAB1B2B25DB9}"/>
                  </a:ext>
                </a:extLst>
              </p:cNvPr>
              <p:cNvPicPr/>
              <p:nvPr/>
            </p:nvPicPr>
            <p:blipFill>
              <a:blip r:embed="rId5"/>
              <a:stretch>
                <a:fillRect/>
              </a:stretch>
            </p:blipFill>
            <p:spPr>
              <a:xfrm>
                <a:off x="268560" y="524520"/>
                <a:ext cx="6477840" cy="3268440"/>
              </a:xfrm>
              <a:prstGeom prst="rect">
                <a:avLst/>
              </a:prstGeom>
            </p:spPr>
          </p:pic>
        </mc:Fallback>
      </mc:AlternateContent>
    </p:spTree>
    <p:extLst>
      <p:ext uri="{BB962C8B-B14F-4D97-AF65-F5344CB8AC3E}">
        <p14:creationId xmlns:p14="http://schemas.microsoft.com/office/powerpoint/2010/main" val="27358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719" y="102730"/>
            <a:ext cx="1935630" cy="381799"/>
          </a:xfrm>
          <a:prstGeom prst="rect">
            <a:avLst/>
          </a:prstGeom>
        </p:spPr>
        <p:txBody>
          <a:bodyPr vert="horz" wrap="square" lIns="0" tIns="11416" rIns="0" bIns="0" rtlCol="0">
            <a:spAutoFit/>
          </a:bodyPr>
          <a:lstStyle/>
          <a:p>
            <a:pPr marL="12685">
              <a:spcBef>
                <a:spcPts val="90"/>
              </a:spcBef>
            </a:pPr>
            <a:r>
              <a:rPr spc="-10" dirty="0"/>
              <a:t>Poll</a:t>
            </a:r>
            <a:r>
              <a:rPr spc="-65" dirty="0"/>
              <a:t> </a:t>
            </a:r>
            <a:r>
              <a:rPr spc="-15" dirty="0"/>
              <a:t>Questions</a:t>
            </a:r>
          </a:p>
        </p:txBody>
      </p:sp>
      <p:sp>
        <p:nvSpPr>
          <p:cNvPr id="3" name="object 3"/>
          <p:cNvSpPr/>
          <p:nvPr/>
        </p:nvSpPr>
        <p:spPr>
          <a:xfrm>
            <a:off x="5283" y="633900"/>
            <a:ext cx="9132725" cy="346282"/>
          </a:xfrm>
          <a:custGeom>
            <a:avLst/>
            <a:gdLst/>
            <a:ahLst/>
            <a:cxnLst/>
            <a:rect l="l" t="t" r="r" b="b"/>
            <a:pathLst>
              <a:path w="9144000" h="346709">
                <a:moveTo>
                  <a:pt x="9143631" y="0"/>
                </a:moveTo>
                <a:lnTo>
                  <a:pt x="0" y="0"/>
                </a:lnTo>
                <a:lnTo>
                  <a:pt x="0" y="346316"/>
                </a:lnTo>
                <a:lnTo>
                  <a:pt x="9143631" y="346316"/>
                </a:lnTo>
                <a:close/>
              </a:path>
            </a:pathLst>
          </a:custGeom>
          <a:solidFill>
            <a:srgbClr val="E62C3F"/>
          </a:solidFill>
        </p:spPr>
        <p:txBody>
          <a:bodyPr wrap="square" lIns="0" tIns="0" rIns="0" bIns="0" rtlCol="0"/>
          <a:lstStyle/>
          <a:p>
            <a:pPr defTabSz="913303"/>
            <a:endParaRPr sz="1798">
              <a:solidFill>
                <a:prstClr val="black"/>
              </a:solidFill>
              <a:latin typeface="Calibri"/>
            </a:endParaRPr>
          </a:p>
        </p:txBody>
      </p:sp>
      <p:sp>
        <p:nvSpPr>
          <p:cNvPr id="4" name="object 4"/>
          <p:cNvSpPr txBox="1"/>
          <p:nvPr/>
        </p:nvSpPr>
        <p:spPr>
          <a:xfrm>
            <a:off x="515382" y="1118834"/>
            <a:ext cx="7685442" cy="451563"/>
          </a:xfrm>
          <a:prstGeom prst="rect">
            <a:avLst/>
          </a:prstGeom>
        </p:spPr>
        <p:txBody>
          <a:bodyPr vert="horz" wrap="square" lIns="0" tIns="12684" rIns="0" bIns="0" rtlCol="0">
            <a:spAutoFit/>
          </a:bodyPr>
          <a:lstStyle/>
          <a:p>
            <a:pPr marL="12685" marR="5074" defTabSz="913303">
              <a:spcBef>
                <a:spcPts val="100"/>
              </a:spcBef>
            </a:pPr>
            <a:r>
              <a:rPr sz="1398" spc="-5" dirty="0">
                <a:solidFill>
                  <a:prstClr val="black"/>
                </a:solidFill>
                <a:latin typeface="Arial"/>
                <a:cs typeface="Arial"/>
              </a:rPr>
              <a:t>Question-13: Plot </a:t>
            </a:r>
            <a:r>
              <a:rPr sz="1398" spc="5" dirty="0">
                <a:solidFill>
                  <a:prstClr val="black"/>
                </a:solidFill>
                <a:latin typeface="Arial"/>
                <a:cs typeface="Arial"/>
              </a:rPr>
              <a:t>to </a:t>
            </a:r>
            <a:r>
              <a:rPr sz="1398" dirty="0">
                <a:solidFill>
                  <a:prstClr val="black"/>
                </a:solidFill>
                <a:latin typeface="Arial"/>
                <a:cs typeface="Arial"/>
              </a:rPr>
              <a:t>check </a:t>
            </a:r>
            <a:r>
              <a:rPr sz="1398" spc="-5" dirty="0">
                <a:solidFill>
                  <a:prstClr val="black"/>
                </a:solidFill>
                <a:latin typeface="Arial"/>
                <a:cs typeface="Arial"/>
              </a:rPr>
              <a:t>which gener sold the most in </a:t>
            </a:r>
            <a:r>
              <a:rPr sz="1398" dirty="0">
                <a:solidFill>
                  <a:prstClr val="black"/>
                </a:solidFill>
                <a:latin typeface="Arial"/>
                <a:cs typeface="Arial"/>
              </a:rPr>
              <a:t>the </a:t>
            </a:r>
            <a:r>
              <a:rPr sz="1398" spc="-5" dirty="0">
                <a:solidFill>
                  <a:prstClr val="black"/>
                </a:solidFill>
                <a:latin typeface="Arial"/>
                <a:cs typeface="Arial"/>
              </a:rPr>
              <a:t>global market according </a:t>
            </a:r>
            <a:r>
              <a:rPr sz="1398" dirty="0">
                <a:solidFill>
                  <a:prstClr val="black"/>
                </a:solidFill>
                <a:latin typeface="Arial"/>
                <a:cs typeface="Arial"/>
              </a:rPr>
              <a:t>to </a:t>
            </a:r>
            <a:r>
              <a:rPr sz="1398" spc="-5" dirty="0">
                <a:solidFill>
                  <a:prstClr val="black"/>
                </a:solidFill>
                <a:latin typeface="Arial"/>
                <a:cs typeface="Arial"/>
              </a:rPr>
              <a:t>the global  sales?</a:t>
            </a:r>
            <a:endParaRPr sz="1398">
              <a:solidFill>
                <a:prstClr val="black"/>
              </a:solidFill>
              <a:latin typeface="Arial"/>
              <a:cs typeface="Arial"/>
            </a:endParaRPr>
          </a:p>
        </p:txBody>
      </p:sp>
      <p:sp>
        <p:nvSpPr>
          <p:cNvPr id="5" name="object 5"/>
          <p:cNvSpPr txBox="1"/>
          <p:nvPr/>
        </p:nvSpPr>
        <p:spPr>
          <a:xfrm>
            <a:off x="655252" y="1686941"/>
            <a:ext cx="133186" cy="664659"/>
          </a:xfrm>
          <a:prstGeom prst="rect">
            <a:avLst/>
          </a:prstGeom>
        </p:spPr>
        <p:txBody>
          <a:bodyPr vert="horz" wrap="square" lIns="0" tIns="12684" rIns="0" bIns="0" rtlCol="0">
            <a:spAutoFit/>
          </a:bodyPr>
          <a:lstStyle/>
          <a:p>
            <a:pPr marL="12685" defTabSz="913303">
              <a:spcBef>
                <a:spcPts val="100"/>
              </a:spcBef>
            </a:pPr>
            <a:r>
              <a:rPr sz="1398" dirty="0">
                <a:solidFill>
                  <a:prstClr val="black"/>
                </a:solidFill>
                <a:latin typeface="Arial"/>
                <a:cs typeface="Arial"/>
              </a:rPr>
              <a:t>●</a:t>
            </a:r>
            <a:endParaRPr sz="1398">
              <a:solidFill>
                <a:prstClr val="black"/>
              </a:solidFill>
              <a:latin typeface="Arial"/>
              <a:cs typeface="Arial"/>
            </a:endParaRPr>
          </a:p>
          <a:p>
            <a:pPr marL="12685" defTabSz="913303">
              <a:lnSpc>
                <a:spcPts val="1678"/>
              </a:lnSpc>
            </a:pPr>
            <a:r>
              <a:rPr sz="1398" dirty="0">
                <a:solidFill>
                  <a:prstClr val="black"/>
                </a:solidFill>
                <a:latin typeface="Arial"/>
                <a:cs typeface="Arial"/>
              </a:rPr>
              <a:t>●</a:t>
            </a:r>
            <a:endParaRPr sz="1398">
              <a:solidFill>
                <a:prstClr val="black"/>
              </a:solidFill>
              <a:latin typeface="Arial"/>
              <a:cs typeface="Arial"/>
            </a:endParaRPr>
          </a:p>
          <a:p>
            <a:pPr marL="12685" defTabSz="913303"/>
            <a:r>
              <a:rPr sz="1398" dirty="0">
                <a:solidFill>
                  <a:prstClr val="black"/>
                </a:solidFill>
                <a:latin typeface="Arial"/>
                <a:cs typeface="Arial"/>
              </a:rPr>
              <a:t>●</a:t>
            </a:r>
            <a:endParaRPr sz="1398">
              <a:solidFill>
                <a:prstClr val="black"/>
              </a:solidFill>
              <a:latin typeface="Arial"/>
              <a:cs typeface="Arial"/>
            </a:endParaRPr>
          </a:p>
        </p:txBody>
      </p:sp>
      <p:sp>
        <p:nvSpPr>
          <p:cNvPr id="6" name="object 6"/>
          <p:cNvSpPr txBox="1"/>
          <p:nvPr/>
        </p:nvSpPr>
        <p:spPr>
          <a:xfrm>
            <a:off x="972019" y="1695933"/>
            <a:ext cx="579040" cy="664659"/>
          </a:xfrm>
          <a:prstGeom prst="rect">
            <a:avLst/>
          </a:prstGeom>
        </p:spPr>
        <p:txBody>
          <a:bodyPr vert="horz" wrap="square" lIns="0" tIns="12684" rIns="0" bIns="0" rtlCol="0">
            <a:spAutoFit/>
          </a:bodyPr>
          <a:lstStyle/>
          <a:p>
            <a:pPr marL="12685" marR="5074" defTabSz="913303">
              <a:spcBef>
                <a:spcPts val="100"/>
              </a:spcBef>
            </a:pPr>
            <a:r>
              <a:rPr sz="1398" spc="-5" dirty="0">
                <a:solidFill>
                  <a:prstClr val="black"/>
                </a:solidFill>
                <a:latin typeface="Arial"/>
                <a:cs typeface="Arial"/>
              </a:rPr>
              <a:t>Ra</a:t>
            </a:r>
            <a:r>
              <a:rPr sz="1398" spc="5" dirty="0">
                <a:solidFill>
                  <a:prstClr val="black"/>
                </a:solidFill>
                <a:latin typeface="Arial"/>
                <a:cs typeface="Arial"/>
              </a:rPr>
              <a:t>c</a:t>
            </a:r>
            <a:r>
              <a:rPr sz="1398" spc="-5" dirty="0">
                <a:solidFill>
                  <a:prstClr val="black"/>
                </a:solidFill>
                <a:latin typeface="Arial"/>
                <a:cs typeface="Arial"/>
              </a:rPr>
              <a:t>ing  Action  Sports</a:t>
            </a:r>
            <a:endParaRPr sz="1398">
              <a:solidFill>
                <a:prstClr val="black"/>
              </a:solidFill>
              <a:latin typeface="Arial"/>
              <a:cs typeface="Arial"/>
            </a:endParaRPr>
          </a:p>
        </p:txBody>
      </p:sp>
      <p:sp>
        <p:nvSpPr>
          <p:cNvPr id="7" name="object 7"/>
          <p:cNvSpPr txBox="1"/>
          <p:nvPr/>
        </p:nvSpPr>
        <p:spPr>
          <a:xfrm>
            <a:off x="515383" y="2487311"/>
            <a:ext cx="6087849" cy="2184878"/>
          </a:xfrm>
          <a:prstGeom prst="rect">
            <a:avLst/>
          </a:prstGeom>
        </p:spPr>
        <p:txBody>
          <a:bodyPr vert="horz" wrap="square" lIns="0" tIns="12684" rIns="0" bIns="0" rtlCol="0">
            <a:spAutoFit/>
          </a:bodyPr>
          <a:lstStyle/>
          <a:p>
            <a:pPr marL="12685" defTabSz="913303">
              <a:spcBef>
                <a:spcPts val="100"/>
              </a:spcBef>
            </a:pPr>
            <a:r>
              <a:rPr sz="1398" spc="-5" dirty="0">
                <a:solidFill>
                  <a:prstClr val="black"/>
                </a:solidFill>
                <a:latin typeface="Arial"/>
                <a:cs typeface="Arial"/>
              </a:rPr>
              <a:t>Question-14: Who is </a:t>
            </a:r>
            <a:r>
              <a:rPr sz="1398" dirty="0">
                <a:solidFill>
                  <a:prstClr val="black"/>
                </a:solidFill>
                <a:latin typeface="Arial"/>
                <a:cs typeface="Arial"/>
              </a:rPr>
              <a:t>the top </a:t>
            </a:r>
            <a:r>
              <a:rPr sz="1398" spc="-5" dirty="0">
                <a:solidFill>
                  <a:prstClr val="black"/>
                </a:solidFill>
                <a:latin typeface="Arial"/>
                <a:cs typeface="Arial"/>
              </a:rPr>
              <a:t>publisher </a:t>
            </a:r>
            <a:r>
              <a:rPr sz="1398" dirty="0">
                <a:solidFill>
                  <a:prstClr val="black"/>
                </a:solidFill>
                <a:latin typeface="Arial"/>
                <a:cs typeface="Arial"/>
              </a:rPr>
              <a:t>with </a:t>
            </a:r>
            <a:r>
              <a:rPr sz="1398" spc="-5" dirty="0">
                <a:solidFill>
                  <a:prstClr val="black"/>
                </a:solidFill>
                <a:latin typeface="Arial"/>
                <a:cs typeface="Arial"/>
              </a:rPr>
              <a:t>respect </a:t>
            </a:r>
            <a:r>
              <a:rPr sz="1398" spc="5" dirty="0">
                <a:solidFill>
                  <a:prstClr val="black"/>
                </a:solidFill>
                <a:latin typeface="Arial"/>
                <a:cs typeface="Arial"/>
              </a:rPr>
              <a:t>to </a:t>
            </a:r>
            <a:r>
              <a:rPr sz="1398" dirty="0">
                <a:solidFill>
                  <a:prstClr val="black"/>
                </a:solidFill>
                <a:latin typeface="Arial"/>
                <a:cs typeface="Arial"/>
              </a:rPr>
              <a:t>the </a:t>
            </a:r>
            <a:r>
              <a:rPr sz="1398" spc="-5" dirty="0">
                <a:solidFill>
                  <a:prstClr val="black"/>
                </a:solidFill>
                <a:latin typeface="Arial"/>
                <a:cs typeface="Arial"/>
              </a:rPr>
              <a:t>global</a:t>
            </a:r>
            <a:r>
              <a:rPr sz="1398" spc="65" dirty="0">
                <a:solidFill>
                  <a:prstClr val="black"/>
                </a:solidFill>
                <a:latin typeface="Arial"/>
                <a:cs typeface="Arial"/>
              </a:rPr>
              <a:t> </a:t>
            </a:r>
            <a:r>
              <a:rPr sz="1398" spc="-5" dirty="0">
                <a:solidFill>
                  <a:prstClr val="black"/>
                </a:solidFill>
                <a:latin typeface="Arial"/>
                <a:cs typeface="Arial"/>
              </a:rPr>
              <a:t>sales?</a:t>
            </a:r>
            <a:endParaRPr sz="1398">
              <a:solidFill>
                <a:prstClr val="black"/>
              </a:solidFill>
              <a:latin typeface="Arial"/>
              <a:cs typeface="Arial"/>
            </a:endParaRPr>
          </a:p>
          <a:p>
            <a:pPr marL="469336" indent="-317119" defTabSz="913303">
              <a:lnSpc>
                <a:spcPts val="1678"/>
              </a:lnSpc>
              <a:spcBef>
                <a:spcPts val="1189"/>
              </a:spcBef>
              <a:buFontTx/>
              <a:buChar char="●"/>
              <a:tabLst>
                <a:tab pos="468702" algn="l"/>
                <a:tab pos="469336" algn="l"/>
              </a:tabLst>
            </a:pPr>
            <a:r>
              <a:rPr sz="1398" dirty="0">
                <a:solidFill>
                  <a:prstClr val="black"/>
                </a:solidFill>
                <a:latin typeface="Arial"/>
                <a:cs typeface="Arial"/>
              </a:rPr>
              <a:t>EA</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Ubisoft</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Nintendo</a:t>
            </a:r>
            <a:endParaRPr sz="1398">
              <a:solidFill>
                <a:prstClr val="black"/>
              </a:solidFill>
              <a:latin typeface="Arial"/>
              <a:cs typeface="Arial"/>
            </a:endParaRPr>
          </a:p>
          <a:p>
            <a:pPr marL="12685" defTabSz="913303">
              <a:spcBef>
                <a:spcPts val="1199"/>
              </a:spcBef>
            </a:pPr>
            <a:r>
              <a:rPr sz="1398" spc="-5" dirty="0">
                <a:solidFill>
                  <a:prstClr val="black"/>
                </a:solidFill>
                <a:latin typeface="Arial"/>
                <a:cs typeface="Arial"/>
              </a:rPr>
              <a:t>Question-15: Who is </a:t>
            </a:r>
            <a:r>
              <a:rPr sz="1398" dirty="0">
                <a:solidFill>
                  <a:prstClr val="black"/>
                </a:solidFill>
                <a:latin typeface="Arial"/>
                <a:cs typeface="Arial"/>
              </a:rPr>
              <a:t>the top </a:t>
            </a:r>
            <a:r>
              <a:rPr sz="1398" spc="-5" dirty="0">
                <a:solidFill>
                  <a:prstClr val="black"/>
                </a:solidFill>
                <a:latin typeface="Arial"/>
                <a:cs typeface="Arial"/>
              </a:rPr>
              <a:t>publisher </a:t>
            </a:r>
            <a:r>
              <a:rPr sz="1398" dirty="0">
                <a:solidFill>
                  <a:prstClr val="black"/>
                </a:solidFill>
                <a:latin typeface="Arial"/>
                <a:cs typeface="Arial"/>
              </a:rPr>
              <a:t>with </a:t>
            </a:r>
            <a:r>
              <a:rPr sz="1398" spc="-5" dirty="0">
                <a:solidFill>
                  <a:prstClr val="black"/>
                </a:solidFill>
                <a:latin typeface="Arial"/>
                <a:cs typeface="Arial"/>
              </a:rPr>
              <a:t>respect </a:t>
            </a:r>
            <a:r>
              <a:rPr sz="1398" spc="5" dirty="0">
                <a:solidFill>
                  <a:prstClr val="black"/>
                </a:solidFill>
                <a:latin typeface="Arial"/>
                <a:cs typeface="Arial"/>
              </a:rPr>
              <a:t>to </a:t>
            </a:r>
            <a:r>
              <a:rPr sz="1398" dirty="0">
                <a:solidFill>
                  <a:prstClr val="black"/>
                </a:solidFill>
                <a:latin typeface="Arial"/>
                <a:cs typeface="Arial"/>
              </a:rPr>
              <a:t>the </a:t>
            </a:r>
            <a:r>
              <a:rPr sz="1398" spc="-5" dirty="0">
                <a:solidFill>
                  <a:prstClr val="black"/>
                </a:solidFill>
                <a:latin typeface="Arial"/>
                <a:cs typeface="Arial"/>
              </a:rPr>
              <a:t>number of</a:t>
            </a:r>
            <a:r>
              <a:rPr sz="1398" spc="90" dirty="0">
                <a:solidFill>
                  <a:prstClr val="black"/>
                </a:solidFill>
                <a:latin typeface="Arial"/>
                <a:cs typeface="Arial"/>
              </a:rPr>
              <a:t> </a:t>
            </a:r>
            <a:r>
              <a:rPr sz="1398" spc="-5" dirty="0">
                <a:solidFill>
                  <a:prstClr val="black"/>
                </a:solidFill>
                <a:latin typeface="Arial"/>
                <a:cs typeface="Arial"/>
              </a:rPr>
              <a:t>release?</a:t>
            </a:r>
            <a:endParaRPr sz="1398">
              <a:solidFill>
                <a:prstClr val="black"/>
              </a:solidFill>
              <a:latin typeface="Arial"/>
              <a:cs typeface="Arial"/>
            </a:endParaRPr>
          </a:p>
          <a:p>
            <a:pPr marL="469336" indent="-317119" defTabSz="913303">
              <a:spcBef>
                <a:spcPts val="1189"/>
              </a:spcBef>
              <a:buFontTx/>
              <a:buChar char="●"/>
              <a:tabLst>
                <a:tab pos="468702" algn="l"/>
                <a:tab pos="469336" algn="l"/>
              </a:tabLst>
            </a:pPr>
            <a:r>
              <a:rPr sz="1398" dirty="0">
                <a:solidFill>
                  <a:prstClr val="black"/>
                </a:solidFill>
                <a:latin typeface="Arial"/>
                <a:cs typeface="Arial"/>
              </a:rPr>
              <a:t>EA</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Ubisoft</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Nintendo</a:t>
            </a:r>
            <a:endParaRPr sz="1398">
              <a:solidFill>
                <a:prstClr val="black"/>
              </a:solidFill>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719" y="102730"/>
            <a:ext cx="1935630" cy="381799"/>
          </a:xfrm>
          <a:prstGeom prst="rect">
            <a:avLst/>
          </a:prstGeom>
        </p:spPr>
        <p:txBody>
          <a:bodyPr vert="horz" wrap="square" lIns="0" tIns="11416" rIns="0" bIns="0" rtlCol="0">
            <a:spAutoFit/>
          </a:bodyPr>
          <a:lstStyle/>
          <a:p>
            <a:pPr marL="12685">
              <a:spcBef>
                <a:spcPts val="90"/>
              </a:spcBef>
            </a:pPr>
            <a:r>
              <a:rPr spc="-10" dirty="0"/>
              <a:t>Poll</a:t>
            </a:r>
            <a:r>
              <a:rPr spc="-65" dirty="0"/>
              <a:t> </a:t>
            </a:r>
            <a:r>
              <a:rPr spc="-15" dirty="0"/>
              <a:t>Questions</a:t>
            </a:r>
          </a:p>
        </p:txBody>
      </p:sp>
      <p:sp>
        <p:nvSpPr>
          <p:cNvPr id="3" name="object 3"/>
          <p:cNvSpPr/>
          <p:nvPr/>
        </p:nvSpPr>
        <p:spPr>
          <a:xfrm>
            <a:off x="5283" y="633900"/>
            <a:ext cx="9132725" cy="346282"/>
          </a:xfrm>
          <a:custGeom>
            <a:avLst/>
            <a:gdLst/>
            <a:ahLst/>
            <a:cxnLst/>
            <a:rect l="l" t="t" r="r" b="b"/>
            <a:pathLst>
              <a:path w="9144000" h="346709">
                <a:moveTo>
                  <a:pt x="9143631" y="0"/>
                </a:moveTo>
                <a:lnTo>
                  <a:pt x="0" y="0"/>
                </a:lnTo>
                <a:lnTo>
                  <a:pt x="0" y="346316"/>
                </a:lnTo>
                <a:lnTo>
                  <a:pt x="9143631" y="346316"/>
                </a:lnTo>
                <a:close/>
              </a:path>
            </a:pathLst>
          </a:custGeom>
          <a:solidFill>
            <a:srgbClr val="E62C3F"/>
          </a:solidFill>
        </p:spPr>
        <p:txBody>
          <a:bodyPr wrap="square" lIns="0" tIns="0" rIns="0" bIns="0" rtlCol="0"/>
          <a:lstStyle/>
          <a:p>
            <a:pPr defTabSz="913303"/>
            <a:endParaRPr sz="1798">
              <a:solidFill>
                <a:prstClr val="black"/>
              </a:solidFill>
              <a:latin typeface="Calibri"/>
            </a:endParaRPr>
          </a:p>
        </p:txBody>
      </p:sp>
      <p:sp>
        <p:nvSpPr>
          <p:cNvPr id="4" name="object 4"/>
          <p:cNvSpPr txBox="1"/>
          <p:nvPr/>
        </p:nvSpPr>
        <p:spPr>
          <a:xfrm>
            <a:off x="515382" y="1118835"/>
            <a:ext cx="5758691" cy="2206998"/>
          </a:xfrm>
          <a:prstGeom prst="rect">
            <a:avLst/>
          </a:prstGeom>
        </p:spPr>
        <p:txBody>
          <a:bodyPr vert="horz" wrap="square" lIns="0" tIns="12684" rIns="0" bIns="0" rtlCol="0">
            <a:spAutoFit/>
          </a:bodyPr>
          <a:lstStyle/>
          <a:p>
            <a:pPr marL="12685" defTabSz="913303">
              <a:spcBef>
                <a:spcPts val="100"/>
              </a:spcBef>
            </a:pPr>
            <a:r>
              <a:rPr sz="1398" spc="-5" dirty="0">
                <a:solidFill>
                  <a:prstClr val="black"/>
                </a:solidFill>
                <a:latin typeface="Arial"/>
                <a:cs typeface="Arial"/>
              </a:rPr>
              <a:t>Question-16: Which is </a:t>
            </a:r>
            <a:r>
              <a:rPr sz="1398" dirty="0">
                <a:solidFill>
                  <a:prstClr val="black"/>
                </a:solidFill>
                <a:latin typeface="Arial"/>
                <a:cs typeface="Arial"/>
              </a:rPr>
              <a:t>the most </a:t>
            </a:r>
            <a:r>
              <a:rPr sz="1398" spc="-5" dirty="0">
                <a:solidFill>
                  <a:prstClr val="black"/>
                </a:solidFill>
                <a:latin typeface="Arial"/>
                <a:cs typeface="Arial"/>
              </a:rPr>
              <a:t>profitable game of all</a:t>
            </a:r>
            <a:r>
              <a:rPr sz="1398" spc="80" dirty="0">
                <a:solidFill>
                  <a:prstClr val="black"/>
                </a:solidFill>
                <a:latin typeface="Arial"/>
                <a:cs typeface="Arial"/>
              </a:rPr>
              <a:t> </a:t>
            </a:r>
            <a:r>
              <a:rPr sz="1398" spc="-5" dirty="0">
                <a:solidFill>
                  <a:prstClr val="black"/>
                </a:solidFill>
                <a:latin typeface="Arial"/>
                <a:cs typeface="Arial"/>
              </a:rPr>
              <a:t>time?</a:t>
            </a:r>
            <a:endParaRPr sz="1398">
              <a:solidFill>
                <a:prstClr val="black"/>
              </a:solidFill>
              <a:latin typeface="Arial"/>
              <a:cs typeface="Arial"/>
            </a:endParaRPr>
          </a:p>
          <a:p>
            <a:pPr marL="469336" indent="-317119" defTabSz="913303">
              <a:lnSpc>
                <a:spcPts val="1673"/>
              </a:lnSpc>
              <a:spcBef>
                <a:spcPts val="1199"/>
              </a:spcBef>
              <a:buFontTx/>
              <a:buChar char="●"/>
              <a:tabLst>
                <a:tab pos="468702" algn="l"/>
                <a:tab pos="469336" algn="l"/>
              </a:tabLst>
            </a:pPr>
            <a:r>
              <a:rPr sz="1398" spc="-5" dirty="0">
                <a:solidFill>
                  <a:prstClr val="black"/>
                </a:solidFill>
                <a:latin typeface="Arial"/>
                <a:cs typeface="Arial"/>
              </a:rPr>
              <a:t>Super Mario</a:t>
            </a:r>
            <a:r>
              <a:rPr sz="1398" spc="5" dirty="0">
                <a:solidFill>
                  <a:prstClr val="black"/>
                </a:solidFill>
                <a:latin typeface="Arial"/>
                <a:cs typeface="Arial"/>
              </a:rPr>
              <a:t> </a:t>
            </a:r>
            <a:r>
              <a:rPr sz="1398" spc="-5" dirty="0">
                <a:solidFill>
                  <a:prstClr val="black"/>
                </a:solidFill>
                <a:latin typeface="Arial"/>
                <a:cs typeface="Arial"/>
              </a:rPr>
              <a:t>Bros</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25" dirty="0">
                <a:solidFill>
                  <a:prstClr val="black"/>
                </a:solidFill>
                <a:latin typeface="Arial"/>
                <a:cs typeface="Arial"/>
              </a:rPr>
              <a:t>Tetris</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Wii</a:t>
            </a:r>
            <a:r>
              <a:rPr sz="1398" dirty="0">
                <a:solidFill>
                  <a:prstClr val="black"/>
                </a:solidFill>
                <a:latin typeface="Arial"/>
                <a:cs typeface="Arial"/>
              </a:rPr>
              <a:t> </a:t>
            </a:r>
            <a:r>
              <a:rPr sz="1398" spc="-5" dirty="0">
                <a:solidFill>
                  <a:prstClr val="black"/>
                </a:solidFill>
                <a:latin typeface="Arial"/>
                <a:cs typeface="Arial"/>
              </a:rPr>
              <a:t>Sports</a:t>
            </a:r>
            <a:endParaRPr sz="1398">
              <a:solidFill>
                <a:prstClr val="black"/>
              </a:solidFill>
              <a:latin typeface="Arial"/>
              <a:cs typeface="Arial"/>
            </a:endParaRPr>
          </a:p>
          <a:p>
            <a:pPr marL="12685" defTabSz="913303">
              <a:spcBef>
                <a:spcPts val="1199"/>
              </a:spcBef>
            </a:pPr>
            <a:r>
              <a:rPr sz="1398" spc="-5" dirty="0">
                <a:solidFill>
                  <a:prstClr val="black"/>
                </a:solidFill>
                <a:latin typeface="Arial"/>
                <a:cs typeface="Arial"/>
              </a:rPr>
              <a:t>Question-17: Which game is </a:t>
            </a:r>
            <a:r>
              <a:rPr sz="1398" dirty="0">
                <a:solidFill>
                  <a:prstClr val="black"/>
                </a:solidFill>
                <a:latin typeface="Arial"/>
                <a:cs typeface="Arial"/>
              </a:rPr>
              <a:t>the </a:t>
            </a:r>
            <a:r>
              <a:rPr sz="1398" spc="-5" dirty="0">
                <a:solidFill>
                  <a:prstClr val="black"/>
                </a:solidFill>
                <a:latin typeface="Arial"/>
                <a:cs typeface="Arial"/>
              </a:rPr>
              <a:t>most popular game in </a:t>
            </a:r>
            <a:r>
              <a:rPr sz="1398" dirty="0">
                <a:solidFill>
                  <a:prstClr val="black"/>
                </a:solidFill>
                <a:latin typeface="Arial"/>
                <a:cs typeface="Arial"/>
              </a:rPr>
              <a:t>the Action</a:t>
            </a:r>
            <a:r>
              <a:rPr sz="1398" spc="10" dirty="0">
                <a:solidFill>
                  <a:prstClr val="black"/>
                </a:solidFill>
                <a:latin typeface="Arial"/>
                <a:cs typeface="Arial"/>
              </a:rPr>
              <a:t> </a:t>
            </a:r>
            <a:r>
              <a:rPr sz="1398" spc="-5" dirty="0">
                <a:solidFill>
                  <a:prstClr val="black"/>
                </a:solidFill>
                <a:latin typeface="Arial"/>
                <a:cs typeface="Arial"/>
              </a:rPr>
              <a:t>genre?</a:t>
            </a:r>
            <a:endParaRPr sz="1398">
              <a:solidFill>
                <a:prstClr val="black"/>
              </a:solidFill>
              <a:latin typeface="Arial"/>
              <a:cs typeface="Arial"/>
            </a:endParaRPr>
          </a:p>
          <a:p>
            <a:pPr marL="469336" indent="-317119" defTabSz="913303">
              <a:lnSpc>
                <a:spcPts val="1673"/>
              </a:lnSpc>
              <a:spcBef>
                <a:spcPts val="1199"/>
              </a:spcBef>
              <a:buFontTx/>
              <a:buChar char="●"/>
              <a:tabLst>
                <a:tab pos="468702" algn="l"/>
                <a:tab pos="469336" algn="l"/>
              </a:tabLst>
            </a:pPr>
            <a:r>
              <a:rPr sz="1398" spc="-5" dirty="0">
                <a:solidFill>
                  <a:prstClr val="black"/>
                </a:solidFill>
                <a:latin typeface="Arial"/>
                <a:cs typeface="Arial"/>
              </a:rPr>
              <a:t>Grand Theft </a:t>
            </a:r>
            <a:r>
              <a:rPr sz="1398" dirty="0">
                <a:solidFill>
                  <a:prstClr val="black"/>
                </a:solidFill>
                <a:latin typeface="Arial"/>
                <a:cs typeface="Arial"/>
              </a:rPr>
              <a:t>Auto</a:t>
            </a:r>
            <a:r>
              <a:rPr sz="1398" spc="-100" dirty="0">
                <a:solidFill>
                  <a:prstClr val="black"/>
                </a:solidFill>
                <a:latin typeface="Arial"/>
                <a:cs typeface="Arial"/>
              </a:rPr>
              <a:t> </a:t>
            </a:r>
            <a:r>
              <a:rPr sz="1398" dirty="0">
                <a:solidFill>
                  <a:prstClr val="black"/>
                </a:solidFill>
                <a:latin typeface="Arial"/>
                <a:cs typeface="Arial"/>
              </a:rPr>
              <a:t>V</a:t>
            </a:r>
            <a:endParaRPr sz="1398">
              <a:solidFill>
                <a:prstClr val="black"/>
              </a:solidFill>
              <a:latin typeface="Arial"/>
              <a:cs typeface="Arial"/>
            </a:endParaRPr>
          </a:p>
          <a:p>
            <a:pPr marL="469336" indent="-317119" defTabSz="913303">
              <a:lnSpc>
                <a:spcPts val="1673"/>
              </a:lnSpc>
              <a:buFontTx/>
              <a:buChar char="●"/>
              <a:tabLst>
                <a:tab pos="468702" algn="l"/>
                <a:tab pos="469336" algn="l"/>
              </a:tabLst>
            </a:pPr>
            <a:r>
              <a:rPr sz="1398" spc="-5" dirty="0">
                <a:solidFill>
                  <a:prstClr val="black"/>
                </a:solidFill>
                <a:latin typeface="Arial"/>
                <a:cs typeface="Arial"/>
              </a:rPr>
              <a:t>Grand Theft </a:t>
            </a:r>
            <a:r>
              <a:rPr sz="1398" dirty="0">
                <a:solidFill>
                  <a:prstClr val="black"/>
                </a:solidFill>
                <a:latin typeface="Arial"/>
                <a:cs typeface="Arial"/>
              </a:rPr>
              <a:t>Auto</a:t>
            </a:r>
            <a:r>
              <a:rPr sz="1398" spc="-100" dirty="0">
                <a:solidFill>
                  <a:prstClr val="black"/>
                </a:solidFill>
                <a:latin typeface="Arial"/>
                <a:cs typeface="Arial"/>
              </a:rPr>
              <a:t> </a:t>
            </a:r>
            <a:r>
              <a:rPr sz="1398" dirty="0">
                <a:solidFill>
                  <a:prstClr val="black"/>
                </a:solidFill>
                <a:latin typeface="Arial"/>
                <a:cs typeface="Arial"/>
              </a:rPr>
              <a:t>IV</a:t>
            </a:r>
            <a:endParaRPr sz="1398">
              <a:solidFill>
                <a:prstClr val="black"/>
              </a:solidFill>
              <a:latin typeface="Arial"/>
              <a:cs typeface="Arial"/>
            </a:endParaRPr>
          </a:p>
          <a:p>
            <a:pPr marL="469336" indent="-317119" defTabSz="913303">
              <a:buFontTx/>
              <a:buChar char="●"/>
              <a:tabLst>
                <a:tab pos="468702" algn="l"/>
                <a:tab pos="469336" algn="l"/>
              </a:tabLst>
            </a:pPr>
            <a:r>
              <a:rPr sz="1398" spc="-5" dirty="0">
                <a:solidFill>
                  <a:prstClr val="black"/>
                </a:solidFill>
                <a:latin typeface="Arial"/>
                <a:cs typeface="Arial"/>
              </a:rPr>
              <a:t>Grand Theft </a:t>
            </a:r>
            <a:r>
              <a:rPr sz="1398" dirty="0">
                <a:solidFill>
                  <a:prstClr val="black"/>
                </a:solidFill>
                <a:latin typeface="Arial"/>
                <a:cs typeface="Arial"/>
              </a:rPr>
              <a:t>Auto: </a:t>
            </a:r>
            <a:r>
              <a:rPr sz="1398" spc="-5" dirty="0">
                <a:solidFill>
                  <a:prstClr val="black"/>
                </a:solidFill>
                <a:latin typeface="Arial"/>
                <a:cs typeface="Arial"/>
              </a:rPr>
              <a:t>San</a:t>
            </a:r>
            <a:r>
              <a:rPr sz="1398" spc="-175" dirty="0">
                <a:solidFill>
                  <a:prstClr val="black"/>
                </a:solidFill>
                <a:latin typeface="Arial"/>
                <a:cs typeface="Arial"/>
              </a:rPr>
              <a:t> </a:t>
            </a:r>
            <a:r>
              <a:rPr sz="1398" spc="-5" dirty="0">
                <a:solidFill>
                  <a:prstClr val="black"/>
                </a:solidFill>
                <a:latin typeface="Arial"/>
                <a:cs typeface="Arial"/>
              </a:rPr>
              <a:t>Andreas</a:t>
            </a:r>
            <a:endParaRPr sz="1398">
              <a:solidFill>
                <a:prstClr val="black"/>
              </a:solidFill>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165570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20-08-2022</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32</a:t>
            </a:fld>
            <a:endParaRPr lang="en-IN" dirty="0"/>
          </a:p>
        </p:txBody>
      </p:sp>
    </p:spTree>
    <p:extLst>
      <p:ext uri="{BB962C8B-B14F-4D97-AF65-F5344CB8AC3E}">
        <p14:creationId xmlns:p14="http://schemas.microsoft.com/office/powerpoint/2010/main" val="188552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30ED36-A35E-40D6-913E-470A637E29CA}"/>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B9E372B9-CACE-4DF0-9B2B-FDB5A43E02AB}"/>
              </a:ext>
            </a:extLst>
          </p:cNvPr>
          <p:cNvSpPr>
            <a:spLocks noGrp="1"/>
          </p:cNvSpPr>
          <p:nvPr>
            <p:ph type="sldNum" sz="quarter" idx="12"/>
          </p:nvPr>
        </p:nvSpPr>
        <p:spPr/>
        <p:txBody>
          <a:bodyPr/>
          <a:lstStyle/>
          <a:p>
            <a:fld id="{273EEA2F-D825-49D3-9C25-497F06EFD3F7}" type="slidenum">
              <a:rPr lang="en-IN" smtClean="0"/>
              <a:t>4</a:t>
            </a:fld>
            <a:endParaRPr lang="en-IN"/>
          </a:p>
        </p:txBody>
      </p:sp>
      <p:sp>
        <p:nvSpPr>
          <p:cNvPr id="4" name="Title 3">
            <a:extLst>
              <a:ext uri="{FF2B5EF4-FFF2-40B4-BE49-F238E27FC236}">
                <a16:creationId xmlns:a16="http://schemas.microsoft.com/office/drawing/2014/main" id="{0AA0C8C9-0A9B-4351-A601-96543ABA2141}"/>
              </a:ext>
            </a:extLst>
          </p:cNvPr>
          <p:cNvSpPr>
            <a:spLocks noGrp="1"/>
          </p:cNvSpPr>
          <p:nvPr>
            <p:ph type="title"/>
          </p:nvPr>
        </p:nvSpPr>
        <p:spPr>
          <a:xfrm>
            <a:off x="316679" y="121966"/>
            <a:ext cx="7326767" cy="382564"/>
          </a:xfrm>
        </p:spPr>
        <p:txBody>
          <a:bodyPr/>
          <a:lstStyle/>
          <a:p>
            <a:r>
              <a:rPr lang="en-US" dirty="0">
                <a:latin typeface="Proxima Nova Light" panose="02000506030000020004" pitchFamily="2" charset="77"/>
              </a:rPr>
              <a:t>What is Exploratory Data Analysis?</a:t>
            </a:r>
            <a:endParaRPr lang="en-IN" dirty="0"/>
          </a:p>
        </p:txBody>
      </p:sp>
      <p:pic>
        <p:nvPicPr>
          <p:cNvPr id="5" name="Picture 2" descr="Image result for statistics">
            <a:extLst>
              <a:ext uri="{FF2B5EF4-FFF2-40B4-BE49-F238E27FC236}">
                <a16:creationId xmlns:a16="http://schemas.microsoft.com/office/drawing/2014/main" id="{3D7FD80F-A1EF-4449-AB1B-EDE1E59996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2673" y="938411"/>
            <a:ext cx="3786303" cy="28357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E9E38E4-DD71-4B41-8290-DEAF730F1D89}"/>
              </a:ext>
            </a:extLst>
          </p:cNvPr>
          <p:cNvSpPr/>
          <p:nvPr/>
        </p:nvSpPr>
        <p:spPr>
          <a:xfrm>
            <a:off x="628650" y="1910030"/>
            <a:ext cx="5021873" cy="1323439"/>
          </a:xfrm>
          <a:prstGeom prst="rect">
            <a:avLst/>
          </a:prstGeom>
        </p:spPr>
        <p:txBody>
          <a:bodyPr wrap="square">
            <a:spAutoFit/>
          </a:bodyPr>
          <a:lstStyle/>
          <a:p>
            <a:r>
              <a:rPr lang="en-US" sz="1600" dirty="0">
                <a:latin typeface="Gill Sans MT" panose="020B0502020104020203" pitchFamily="34" charset="0"/>
              </a:rPr>
              <a:t>“</a:t>
            </a:r>
            <a:r>
              <a:rPr lang="en-US" sz="1600" dirty="0">
                <a:solidFill>
                  <a:srgbClr val="FF0000"/>
                </a:solidFill>
                <a:latin typeface="Gill Sans MT" panose="020B0502020104020203" pitchFamily="34" charset="0"/>
              </a:rPr>
              <a:t> Exploratory Data Analysis refers to the critical process of performing initial investigations on data so as to discover patterns, to spot anomalies, to test hypothesis and to check assumptions with the help of summary statistics and graphical representations.</a:t>
            </a:r>
            <a:r>
              <a:rPr lang="en-US" sz="1600" dirty="0">
                <a:latin typeface="Gill Sans MT" panose="020B0502020104020203" pitchFamily="34" charset="0"/>
              </a:rPr>
              <a:t>”</a:t>
            </a:r>
            <a:endParaRPr lang="en-IN" sz="1600" dirty="0">
              <a:latin typeface="Gill Sans MT" panose="020B0502020104020203" pitchFamily="34" charset="0"/>
            </a:endParaRP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E4372BC0-CFE6-68DD-2FC9-116164980324}"/>
                  </a:ext>
                </a:extLst>
              </p14:cNvPr>
              <p14:cNvContentPartPr/>
              <p14:nvPr/>
            </p14:nvContentPartPr>
            <p14:xfrm>
              <a:off x="438120" y="636840"/>
              <a:ext cx="8703000" cy="4344480"/>
            </p14:xfrm>
          </p:contentPart>
        </mc:Choice>
        <mc:Fallback>
          <p:pic>
            <p:nvPicPr>
              <p:cNvPr id="7" name="Ink 6">
                <a:extLst>
                  <a:ext uri="{FF2B5EF4-FFF2-40B4-BE49-F238E27FC236}">
                    <a16:creationId xmlns:a16="http://schemas.microsoft.com/office/drawing/2014/main" id="{E4372BC0-CFE6-68DD-2FC9-116164980324}"/>
                  </a:ext>
                </a:extLst>
              </p:cNvPr>
              <p:cNvPicPr/>
              <p:nvPr/>
            </p:nvPicPr>
            <p:blipFill>
              <a:blip r:embed="rId5"/>
              <a:stretch>
                <a:fillRect/>
              </a:stretch>
            </p:blipFill>
            <p:spPr>
              <a:xfrm>
                <a:off x="428760" y="627480"/>
                <a:ext cx="8721720" cy="4363200"/>
              </a:xfrm>
              <a:prstGeom prst="rect">
                <a:avLst/>
              </a:prstGeom>
            </p:spPr>
          </p:pic>
        </mc:Fallback>
      </mc:AlternateContent>
    </p:spTree>
    <p:extLst>
      <p:ext uri="{BB962C8B-B14F-4D97-AF65-F5344CB8AC3E}">
        <p14:creationId xmlns:p14="http://schemas.microsoft.com/office/powerpoint/2010/main" val="238773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AEF8BC-0D0F-4700-8C40-6290F6A89E51}"/>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3A19EE8B-43F1-4AA1-9C82-E928355B9E94}"/>
              </a:ext>
            </a:extLst>
          </p:cNvPr>
          <p:cNvSpPr>
            <a:spLocks noGrp="1"/>
          </p:cNvSpPr>
          <p:nvPr>
            <p:ph type="sldNum" sz="quarter" idx="12"/>
          </p:nvPr>
        </p:nvSpPr>
        <p:spPr/>
        <p:txBody>
          <a:bodyPr/>
          <a:lstStyle/>
          <a:p>
            <a:fld id="{273EEA2F-D825-49D3-9C25-497F06EFD3F7}" type="slidenum">
              <a:rPr lang="en-IN" smtClean="0"/>
              <a:t>5</a:t>
            </a:fld>
            <a:endParaRPr lang="en-IN"/>
          </a:p>
        </p:txBody>
      </p:sp>
      <p:sp>
        <p:nvSpPr>
          <p:cNvPr id="4" name="Title 3">
            <a:extLst>
              <a:ext uri="{FF2B5EF4-FFF2-40B4-BE49-F238E27FC236}">
                <a16:creationId xmlns:a16="http://schemas.microsoft.com/office/drawing/2014/main" id="{B164FCD5-B946-463E-B252-2E35A51E5C0A}"/>
              </a:ext>
            </a:extLst>
          </p:cNvPr>
          <p:cNvSpPr>
            <a:spLocks noGrp="1"/>
          </p:cNvSpPr>
          <p:nvPr>
            <p:ph type="title"/>
          </p:nvPr>
        </p:nvSpPr>
        <p:spPr>
          <a:xfrm>
            <a:off x="316679" y="121966"/>
            <a:ext cx="7347136" cy="382564"/>
          </a:xfrm>
        </p:spPr>
        <p:txBody>
          <a:bodyPr/>
          <a:lstStyle/>
          <a:p>
            <a:r>
              <a:rPr lang="en-IN" dirty="0"/>
              <a:t>Fundamental steps of EDA process</a:t>
            </a:r>
          </a:p>
        </p:txBody>
      </p:sp>
      <p:sp>
        <p:nvSpPr>
          <p:cNvPr id="7" name="TextBox 6">
            <a:extLst>
              <a:ext uri="{FF2B5EF4-FFF2-40B4-BE49-F238E27FC236}">
                <a16:creationId xmlns:a16="http://schemas.microsoft.com/office/drawing/2014/main" id="{2AE6239B-4529-479E-A514-37D40127727C}"/>
              </a:ext>
            </a:extLst>
          </p:cNvPr>
          <p:cNvSpPr txBox="1"/>
          <p:nvPr/>
        </p:nvSpPr>
        <p:spPr>
          <a:xfrm>
            <a:off x="1357189" y="4638970"/>
            <a:ext cx="6667169" cy="338554"/>
          </a:xfrm>
          <a:prstGeom prst="rect">
            <a:avLst/>
          </a:prstGeom>
          <a:noFill/>
        </p:spPr>
        <p:txBody>
          <a:bodyPr wrap="square">
            <a:spAutoFit/>
          </a:bodyPr>
          <a:lstStyle/>
          <a:p>
            <a:pPr algn="ctr"/>
            <a:r>
              <a:rPr lang="en-IN" sz="800" dirty="0">
                <a:hlinkClick r:id="rId3"/>
              </a:rPr>
              <a:t>https://www.researchgate.net/publication/342282008_Exploratory_Data_Analysis_and_Data_Envelopment_Analysis_of_Construction_and_Demolition_Waste_Management_in_the_European_Economic_Area</a:t>
            </a:r>
            <a:endParaRPr lang="en-IN" sz="800" dirty="0"/>
          </a:p>
        </p:txBody>
      </p:sp>
      <p:graphicFrame>
        <p:nvGraphicFramePr>
          <p:cNvPr id="6" name="Object 5">
            <a:extLst>
              <a:ext uri="{FF2B5EF4-FFF2-40B4-BE49-F238E27FC236}">
                <a16:creationId xmlns:a16="http://schemas.microsoft.com/office/drawing/2014/main" id="{62ABFF2F-D736-4770-9476-A7FE93D0511D}"/>
              </a:ext>
            </a:extLst>
          </p:cNvPr>
          <p:cNvGraphicFramePr>
            <a:graphicFrameLocks noChangeAspect="1"/>
          </p:cNvGraphicFramePr>
          <p:nvPr>
            <p:extLst>
              <p:ext uri="{D42A27DB-BD31-4B8C-83A1-F6EECF244321}">
                <p14:modId xmlns:p14="http://schemas.microsoft.com/office/powerpoint/2010/main" val="1608807873"/>
              </p:ext>
            </p:extLst>
          </p:nvPr>
        </p:nvGraphicFramePr>
        <p:xfrm>
          <a:off x="738008" y="903889"/>
          <a:ext cx="7517060" cy="3335722"/>
        </p:xfrm>
        <a:graphic>
          <a:graphicData uri="http://schemas.openxmlformats.org/presentationml/2006/ole">
            <mc:AlternateContent xmlns:mc="http://schemas.openxmlformats.org/markup-compatibility/2006">
              <mc:Choice xmlns:v="urn:schemas-microsoft-com:vml" Requires="v">
                <p:oleObj name="Bitmap Image" r:id="rId4" imgW="5616000" imgH="2491920" progId="Paint.Picture">
                  <p:embed/>
                </p:oleObj>
              </mc:Choice>
              <mc:Fallback>
                <p:oleObj name="Bitmap Image" r:id="rId4" imgW="5616000" imgH="2491920" progId="Paint.Picture">
                  <p:embed/>
                  <p:pic>
                    <p:nvPicPr>
                      <p:cNvPr id="0" name=""/>
                      <p:cNvPicPr/>
                      <p:nvPr/>
                    </p:nvPicPr>
                    <p:blipFill>
                      <a:blip r:embed="rId5"/>
                      <a:stretch>
                        <a:fillRect/>
                      </a:stretch>
                    </p:blipFill>
                    <p:spPr>
                      <a:xfrm>
                        <a:off x="738008" y="903889"/>
                        <a:ext cx="7517060" cy="3335722"/>
                      </a:xfrm>
                      <a:prstGeom prst="rect">
                        <a:avLst/>
                      </a:prstGeom>
                    </p:spPr>
                  </p:pic>
                </p:oleObj>
              </mc:Fallback>
            </mc:AlternateContent>
          </a:graphicData>
        </a:graphic>
      </p:graphicFrame>
      <p:pic>
        <p:nvPicPr>
          <p:cNvPr id="1028" name="Picture 4" descr="data modeling - machine learning icon | Solve100">
            <a:extLst>
              <a:ext uri="{FF2B5EF4-FFF2-40B4-BE49-F238E27FC236}">
                <a16:creationId xmlns:a16="http://schemas.microsoft.com/office/drawing/2014/main" id="{3B04A781-72A3-40FE-B72E-C0E4C936338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3669" y="863079"/>
            <a:ext cx="1145816" cy="11458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3E5480-BF17-45C8-A80F-8CCAFF5561F8}"/>
              </a:ext>
            </a:extLst>
          </p:cNvPr>
          <p:cNvSpPr txBox="1"/>
          <p:nvPr/>
        </p:nvSpPr>
        <p:spPr>
          <a:xfrm>
            <a:off x="5754259" y="1094611"/>
            <a:ext cx="1407381" cy="461665"/>
          </a:xfrm>
          <a:prstGeom prst="rect">
            <a:avLst/>
          </a:prstGeom>
          <a:noFill/>
        </p:spPr>
        <p:txBody>
          <a:bodyPr wrap="square" rtlCol="0">
            <a:spAutoFit/>
          </a:bodyPr>
          <a:lstStyle/>
          <a:p>
            <a:r>
              <a:rPr lang="en-US" sz="1200" dirty="0"/>
              <a:t>Collect Insight /</a:t>
            </a:r>
          </a:p>
          <a:p>
            <a:r>
              <a:rPr lang="en-US" sz="1200" dirty="0"/>
              <a:t>ML model training</a:t>
            </a:r>
            <a:endParaRPr lang="en-IN" sz="1200" dirty="0"/>
          </a:p>
        </p:txBody>
      </p:sp>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50D2F3B6-D4ED-1DE8-F83E-F02D30139939}"/>
                  </a:ext>
                </a:extLst>
              </p14:cNvPr>
              <p14:cNvContentPartPr/>
              <p14:nvPr/>
            </p14:nvContentPartPr>
            <p14:xfrm>
              <a:off x="613800" y="1164600"/>
              <a:ext cx="8526960" cy="3430800"/>
            </p14:xfrm>
          </p:contentPart>
        </mc:Choice>
        <mc:Fallback>
          <p:pic>
            <p:nvPicPr>
              <p:cNvPr id="5" name="Ink 4">
                <a:extLst>
                  <a:ext uri="{FF2B5EF4-FFF2-40B4-BE49-F238E27FC236}">
                    <a16:creationId xmlns:a16="http://schemas.microsoft.com/office/drawing/2014/main" id="{50D2F3B6-D4ED-1DE8-F83E-F02D30139939}"/>
                  </a:ext>
                </a:extLst>
              </p:cNvPr>
              <p:cNvPicPr/>
              <p:nvPr/>
            </p:nvPicPr>
            <p:blipFill>
              <a:blip r:embed="rId8"/>
              <a:stretch>
                <a:fillRect/>
              </a:stretch>
            </p:blipFill>
            <p:spPr>
              <a:xfrm>
                <a:off x="604440" y="1155240"/>
                <a:ext cx="8545680" cy="3449520"/>
              </a:xfrm>
              <a:prstGeom prst="rect">
                <a:avLst/>
              </a:prstGeom>
            </p:spPr>
          </p:pic>
        </mc:Fallback>
      </mc:AlternateContent>
    </p:spTree>
    <p:extLst>
      <p:ext uri="{BB962C8B-B14F-4D97-AF65-F5344CB8AC3E}">
        <p14:creationId xmlns:p14="http://schemas.microsoft.com/office/powerpoint/2010/main" val="3165304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CD64B2-36F0-D04C-4574-60BC868A86A3}"/>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9F7F8D6C-CF82-9691-70A1-EC99D4B9DC92}"/>
              </a:ext>
            </a:extLst>
          </p:cNvPr>
          <p:cNvSpPr>
            <a:spLocks noGrp="1"/>
          </p:cNvSpPr>
          <p:nvPr>
            <p:ph type="sldNum" sz="quarter" idx="12"/>
          </p:nvPr>
        </p:nvSpPr>
        <p:spPr/>
        <p:txBody>
          <a:bodyPr/>
          <a:lstStyle/>
          <a:p>
            <a:fld id="{273EEA2F-D825-49D3-9C25-497F06EFD3F7}" type="slidenum">
              <a:rPr lang="en-IN" smtClean="0"/>
              <a:t>6</a:t>
            </a:fld>
            <a:endParaRPr lang="en-IN"/>
          </a:p>
        </p:txBody>
      </p:sp>
      <p:sp>
        <p:nvSpPr>
          <p:cNvPr id="4" name="Title 3">
            <a:extLst>
              <a:ext uri="{FF2B5EF4-FFF2-40B4-BE49-F238E27FC236}">
                <a16:creationId xmlns:a16="http://schemas.microsoft.com/office/drawing/2014/main" id="{8AD12E64-8F01-CFE8-81A0-7CC57170BA25}"/>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DE0C03A-6AE6-FCAF-F9A5-8510EC438A43}"/>
                  </a:ext>
                </a:extLst>
              </p14:cNvPr>
              <p14:cNvContentPartPr/>
              <p14:nvPr/>
            </p14:nvContentPartPr>
            <p14:xfrm>
              <a:off x="720" y="709920"/>
              <a:ext cx="9141120" cy="4064760"/>
            </p14:xfrm>
          </p:contentPart>
        </mc:Choice>
        <mc:Fallback>
          <p:pic>
            <p:nvPicPr>
              <p:cNvPr id="5" name="Ink 4">
                <a:extLst>
                  <a:ext uri="{FF2B5EF4-FFF2-40B4-BE49-F238E27FC236}">
                    <a16:creationId xmlns:a16="http://schemas.microsoft.com/office/drawing/2014/main" id="{1DE0C03A-6AE6-FCAF-F9A5-8510EC438A43}"/>
                  </a:ext>
                </a:extLst>
              </p:cNvPr>
              <p:cNvPicPr/>
              <p:nvPr/>
            </p:nvPicPr>
            <p:blipFill>
              <a:blip r:embed="rId3"/>
              <a:stretch>
                <a:fillRect/>
              </a:stretch>
            </p:blipFill>
            <p:spPr>
              <a:xfrm>
                <a:off x="-8640" y="700560"/>
                <a:ext cx="9159840" cy="4083480"/>
              </a:xfrm>
              <a:prstGeom prst="rect">
                <a:avLst/>
              </a:prstGeom>
            </p:spPr>
          </p:pic>
        </mc:Fallback>
      </mc:AlternateContent>
    </p:spTree>
    <p:extLst>
      <p:ext uri="{BB962C8B-B14F-4D97-AF65-F5344CB8AC3E}">
        <p14:creationId xmlns:p14="http://schemas.microsoft.com/office/powerpoint/2010/main" val="3977162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9F5A9-466C-4895-B4BA-103DE495153C}"/>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CBF78B92-7372-4230-B0DD-EFF6F7713C55}"/>
              </a:ext>
            </a:extLst>
          </p:cNvPr>
          <p:cNvSpPr>
            <a:spLocks noGrp="1"/>
          </p:cNvSpPr>
          <p:nvPr>
            <p:ph type="sldNum" sz="quarter" idx="12"/>
          </p:nvPr>
        </p:nvSpPr>
        <p:spPr/>
        <p:txBody>
          <a:bodyPr/>
          <a:lstStyle/>
          <a:p>
            <a:fld id="{273EEA2F-D825-49D3-9C25-497F06EFD3F7}" type="slidenum">
              <a:rPr lang="en-IN" smtClean="0"/>
              <a:t>7</a:t>
            </a:fld>
            <a:endParaRPr lang="en-IN"/>
          </a:p>
        </p:txBody>
      </p:sp>
      <p:sp>
        <p:nvSpPr>
          <p:cNvPr id="4" name="Title 3">
            <a:extLst>
              <a:ext uri="{FF2B5EF4-FFF2-40B4-BE49-F238E27FC236}">
                <a16:creationId xmlns:a16="http://schemas.microsoft.com/office/drawing/2014/main" id="{6BBF035A-901C-4DFA-B538-95ACECD687F4}"/>
              </a:ext>
            </a:extLst>
          </p:cNvPr>
          <p:cNvSpPr>
            <a:spLocks noGrp="1"/>
          </p:cNvSpPr>
          <p:nvPr>
            <p:ph type="title"/>
          </p:nvPr>
        </p:nvSpPr>
        <p:spPr>
          <a:xfrm>
            <a:off x="316679" y="121966"/>
            <a:ext cx="6861361" cy="382564"/>
          </a:xfrm>
        </p:spPr>
        <p:txBody>
          <a:bodyPr/>
          <a:lstStyle/>
          <a:p>
            <a:r>
              <a:rPr lang="en-IN" dirty="0"/>
              <a:t>Univariate Analysis</a:t>
            </a:r>
          </a:p>
        </p:txBody>
      </p:sp>
      <p:sp>
        <p:nvSpPr>
          <p:cNvPr id="5" name="Rectangle 4">
            <a:extLst>
              <a:ext uri="{FF2B5EF4-FFF2-40B4-BE49-F238E27FC236}">
                <a16:creationId xmlns:a16="http://schemas.microsoft.com/office/drawing/2014/main" id="{01BE0795-8B57-4118-8714-D3854547903C}"/>
              </a:ext>
            </a:extLst>
          </p:cNvPr>
          <p:cNvSpPr/>
          <p:nvPr/>
        </p:nvSpPr>
        <p:spPr>
          <a:xfrm>
            <a:off x="765810" y="914668"/>
            <a:ext cx="7338060" cy="923330"/>
          </a:xfrm>
          <a:prstGeom prst="rect">
            <a:avLst/>
          </a:prstGeom>
        </p:spPr>
        <p:txBody>
          <a:bodyPr wrap="square">
            <a:spAutoFit/>
          </a:bodyPr>
          <a:lstStyle/>
          <a:p>
            <a:pPr algn="ctr"/>
            <a:r>
              <a:rPr lang="en-US" dirty="0">
                <a:solidFill>
                  <a:srgbClr val="595858"/>
                </a:solidFill>
                <a:latin typeface="roboto"/>
              </a:rPr>
              <a:t>At this stage, we explore variables one by one. Method to perform univariate analysis will depend on whether the variable type is categorical or continuous.</a:t>
            </a:r>
            <a:endParaRPr lang="en-US" b="0" i="0" dirty="0">
              <a:solidFill>
                <a:srgbClr val="595858"/>
              </a:solidFill>
              <a:effectLst/>
              <a:latin typeface="roboto"/>
            </a:endParaRPr>
          </a:p>
        </p:txBody>
      </p:sp>
      <p:pic>
        <p:nvPicPr>
          <p:cNvPr id="1026" name="Picture 2" descr="Data Exploration, Business Analytics">
            <a:extLst>
              <a:ext uri="{FF2B5EF4-FFF2-40B4-BE49-F238E27FC236}">
                <a16:creationId xmlns:a16="http://schemas.microsoft.com/office/drawing/2014/main" id="{1BB9EB29-9B67-496D-A918-02FED2C21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 y="2248136"/>
            <a:ext cx="7858125" cy="14001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1D06392-0446-6B37-6074-007CC69AC322}"/>
                  </a:ext>
                </a:extLst>
              </p14:cNvPr>
              <p14:cNvContentPartPr/>
              <p14:nvPr/>
            </p14:nvContentPartPr>
            <p14:xfrm>
              <a:off x="216000" y="81360"/>
              <a:ext cx="8603280" cy="5057640"/>
            </p14:xfrm>
          </p:contentPart>
        </mc:Choice>
        <mc:Fallback>
          <p:pic>
            <p:nvPicPr>
              <p:cNvPr id="6" name="Ink 5">
                <a:extLst>
                  <a:ext uri="{FF2B5EF4-FFF2-40B4-BE49-F238E27FC236}">
                    <a16:creationId xmlns:a16="http://schemas.microsoft.com/office/drawing/2014/main" id="{01D06392-0446-6B37-6074-007CC69AC322}"/>
                  </a:ext>
                </a:extLst>
              </p:cNvPr>
              <p:cNvPicPr/>
              <p:nvPr/>
            </p:nvPicPr>
            <p:blipFill>
              <a:blip r:embed="rId4"/>
              <a:stretch>
                <a:fillRect/>
              </a:stretch>
            </p:blipFill>
            <p:spPr>
              <a:xfrm>
                <a:off x="206640" y="72000"/>
                <a:ext cx="8622000" cy="5076360"/>
              </a:xfrm>
              <a:prstGeom prst="rect">
                <a:avLst/>
              </a:prstGeom>
            </p:spPr>
          </p:pic>
        </mc:Fallback>
      </mc:AlternateContent>
    </p:spTree>
    <p:extLst>
      <p:ext uri="{BB962C8B-B14F-4D97-AF65-F5344CB8AC3E}">
        <p14:creationId xmlns:p14="http://schemas.microsoft.com/office/powerpoint/2010/main" val="3475345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499B7-0A8B-4685-8FB9-430D07939864}"/>
              </a:ext>
            </a:extLst>
          </p:cNvPr>
          <p:cNvSpPr>
            <a:spLocks noGrp="1"/>
          </p:cNvSpPr>
          <p:nvPr>
            <p:ph type="dt" sz="half" idx="10"/>
          </p:nvPr>
        </p:nvSpPr>
        <p:spPr/>
        <p:txBody>
          <a:bodyPr/>
          <a:lstStyle/>
          <a:p>
            <a:fld id="{24A60580-2B70-6940-B3F0-E4F8AB7AA3B6}" type="datetime1">
              <a:rPr lang="en-IN" smtClean="0"/>
              <a:t>20-08-2022</a:t>
            </a:fld>
            <a:endParaRPr lang="en-IN"/>
          </a:p>
        </p:txBody>
      </p:sp>
      <p:sp>
        <p:nvSpPr>
          <p:cNvPr id="3" name="Slide Number Placeholder 2">
            <a:extLst>
              <a:ext uri="{FF2B5EF4-FFF2-40B4-BE49-F238E27FC236}">
                <a16:creationId xmlns:a16="http://schemas.microsoft.com/office/drawing/2014/main" id="{33F4686E-FC10-4B97-98CE-2FC478FF8A1C}"/>
              </a:ext>
            </a:extLst>
          </p:cNvPr>
          <p:cNvSpPr>
            <a:spLocks noGrp="1"/>
          </p:cNvSpPr>
          <p:nvPr>
            <p:ph type="sldNum" sz="quarter" idx="12"/>
          </p:nvPr>
        </p:nvSpPr>
        <p:spPr/>
        <p:txBody>
          <a:bodyPr/>
          <a:lstStyle/>
          <a:p>
            <a:fld id="{273EEA2F-D825-49D3-9C25-497F06EFD3F7}" type="slidenum">
              <a:rPr lang="en-IN" smtClean="0"/>
              <a:t>8</a:t>
            </a:fld>
            <a:endParaRPr lang="en-IN"/>
          </a:p>
        </p:txBody>
      </p:sp>
      <p:sp>
        <p:nvSpPr>
          <p:cNvPr id="4" name="Title 3">
            <a:extLst>
              <a:ext uri="{FF2B5EF4-FFF2-40B4-BE49-F238E27FC236}">
                <a16:creationId xmlns:a16="http://schemas.microsoft.com/office/drawing/2014/main" id="{727153FE-2E4E-460D-8287-FD5FF53EE778}"/>
              </a:ext>
            </a:extLst>
          </p:cNvPr>
          <p:cNvSpPr>
            <a:spLocks noGrp="1"/>
          </p:cNvSpPr>
          <p:nvPr>
            <p:ph type="title"/>
          </p:nvPr>
        </p:nvSpPr>
        <p:spPr/>
        <p:txBody>
          <a:bodyPr/>
          <a:lstStyle/>
          <a:p>
            <a:r>
              <a:rPr lang="en-IN" dirty="0"/>
              <a:t>Univariate Analysis</a:t>
            </a:r>
          </a:p>
        </p:txBody>
      </p:sp>
      <p:pic>
        <p:nvPicPr>
          <p:cNvPr id="2050" name="Picture 2" descr="Comparing mean and median can tell us about skewness. Source: Dugar 2018.">
            <a:extLst>
              <a:ext uri="{FF2B5EF4-FFF2-40B4-BE49-F238E27FC236}">
                <a16:creationId xmlns:a16="http://schemas.microsoft.com/office/drawing/2014/main" id="{7C0094DF-E197-47B9-BFC4-537583695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471613"/>
            <a:ext cx="5715000"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6812676-BC19-45AF-3392-65CE24F4D8DF}"/>
                  </a:ext>
                </a:extLst>
              </p14:cNvPr>
              <p14:cNvContentPartPr/>
              <p14:nvPr/>
            </p14:nvContentPartPr>
            <p14:xfrm>
              <a:off x="122760" y="601560"/>
              <a:ext cx="7335720" cy="3833640"/>
            </p14:xfrm>
          </p:contentPart>
        </mc:Choice>
        <mc:Fallback>
          <p:pic>
            <p:nvPicPr>
              <p:cNvPr id="5" name="Ink 4">
                <a:extLst>
                  <a:ext uri="{FF2B5EF4-FFF2-40B4-BE49-F238E27FC236}">
                    <a16:creationId xmlns:a16="http://schemas.microsoft.com/office/drawing/2014/main" id="{B6812676-BC19-45AF-3392-65CE24F4D8DF}"/>
                  </a:ext>
                </a:extLst>
              </p:cNvPr>
              <p:cNvPicPr/>
              <p:nvPr/>
            </p:nvPicPr>
            <p:blipFill>
              <a:blip r:embed="rId4"/>
              <a:stretch>
                <a:fillRect/>
              </a:stretch>
            </p:blipFill>
            <p:spPr>
              <a:xfrm>
                <a:off x="113400" y="592200"/>
                <a:ext cx="7354440" cy="3852360"/>
              </a:xfrm>
              <a:prstGeom prst="rect">
                <a:avLst/>
              </a:prstGeom>
            </p:spPr>
          </p:pic>
        </mc:Fallback>
      </mc:AlternateContent>
    </p:spTree>
    <p:extLst>
      <p:ext uri="{BB962C8B-B14F-4D97-AF65-F5344CB8AC3E}">
        <p14:creationId xmlns:p14="http://schemas.microsoft.com/office/powerpoint/2010/main" val="155112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20-08-2022</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9</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20-08-2022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369332"/>
          </a:xfrm>
          <a:prstGeom prst="rect">
            <a:avLst/>
          </a:prstGeom>
        </p:spPr>
        <p:txBody>
          <a:bodyPr wrap="square">
            <a:spAutoFit/>
          </a:bodyPr>
          <a:lstStyle/>
          <a:p>
            <a:r>
              <a:rPr lang="en-US" dirty="0">
                <a:latin typeface="medium-content-serif-font"/>
              </a:rPr>
              <a:t>Please select the plots which could be used for univariate analysis</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2031325"/>
          </a:xfrm>
          <a:prstGeom prst="rect">
            <a:avLst/>
          </a:prstGeom>
          <a:noFill/>
        </p:spPr>
        <p:txBody>
          <a:bodyPr wrap="square" rtlCol="0">
            <a:spAutoFit/>
          </a:bodyPr>
          <a:lstStyle/>
          <a:p>
            <a:pPr marL="342900" indent="-342900">
              <a:buFont typeface="+mj-lt"/>
              <a:buAutoNum type="alphaUcPeriod"/>
            </a:pPr>
            <a:r>
              <a:rPr lang="en-US" dirty="0"/>
              <a:t>Histogram</a:t>
            </a:r>
          </a:p>
          <a:p>
            <a:pPr marL="342900" indent="-342900">
              <a:buFont typeface="+mj-lt"/>
              <a:buAutoNum type="alphaUcPeriod"/>
            </a:pPr>
            <a:endParaRPr lang="en-US" dirty="0"/>
          </a:p>
          <a:p>
            <a:pPr marL="342900" indent="-342900">
              <a:buFont typeface="+mj-lt"/>
              <a:buAutoNum type="alphaUcPeriod"/>
            </a:pPr>
            <a:r>
              <a:rPr lang="en-IN" dirty="0"/>
              <a:t>Correlation matrix</a:t>
            </a:r>
          </a:p>
          <a:p>
            <a:pPr marL="342900" indent="-342900">
              <a:buFont typeface="+mj-lt"/>
              <a:buAutoNum type="alphaUcPeriod"/>
            </a:pPr>
            <a:endParaRPr lang="en-US" dirty="0"/>
          </a:p>
          <a:p>
            <a:pPr marL="342900" indent="-342900">
              <a:buFont typeface="+mj-lt"/>
              <a:buAutoNum type="alphaUcPeriod"/>
            </a:pPr>
            <a:r>
              <a:rPr lang="en-US" dirty="0"/>
              <a:t>Box-plot</a:t>
            </a:r>
          </a:p>
          <a:p>
            <a:pPr marL="342900" indent="-342900">
              <a:buFont typeface="+mj-lt"/>
              <a:buAutoNum type="alphaUcPeriod"/>
            </a:pPr>
            <a:endParaRPr lang="en-US" dirty="0"/>
          </a:p>
          <a:p>
            <a:pPr marL="342900" indent="-342900">
              <a:buFont typeface="+mj-lt"/>
              <a:buAutoNum type="alphaUcPeriod"/>
            </a:pPr>
            <a:r>
              <a:rPr lang="en-US" dirty="0"/>
              <a:t>Scatter plot</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AE4FC9B-E5D8-F351-CB10-B91D31826EED}"/>
                  </a:ext>
                </a:extLst>
              </p14:cNvPr>
              <p14:cNvContentPartPr/>
              <p14:nvPr/>
            </p14:nvContentPartPr>
            <p14:xfrm>
              <a:off x="2181600" y="1224720"/>
              <a:ext cx="5746320" cy="2026800"/>
            </p14:xfrm>
          </p:contentPart>
        </mc:Choice>
        <mc:Fallback>
          <p:pic>
            <p:nvPicPr>
              <p:cNvPr id="4" name="Ink 3">
                <a:extLst>
                  <a:ext uri="{FF2B5EF4-FFF2-40B4-BE49-F238E27FC236}">
                    <a16:creationId xmlns:a16="http://schemas.microsoft.com/office/drawing/2014/main" id="{CAE4FC9B-E5D8-F351-CB10-B91D31826EED}"/>
                  </a:ext>
                </a:extLst>
              </p:cNvPr>
              <p:cNvPicPr/>
              <p:nvPr/>
            </p:nvPicPr>
            <p:blipFill>
              <a:blip r:embed="rId6"/>
              <a:stretch>
                <a:fillRect/>
              </a:stretch>
            </p:blipFill>
            <p:spPr>
              <a:xfrm>
                <a:off x="2172240" y="1215360"/>
                <a:ext cx="5765040" cy="2045520"/>
              </a:xfrm>
              <a:prstGeom prst="rect">
                <a:avLst/>
              </a:prstGeom>
            </p:spPr>
          </p:pic>
        </mc:Fallback>
      </mc:AlternateContent>
    </p:spTree>
    <p:extLst>
      <p:ext uri="{BB962C8B-B14F-4D97-AF65-F5344CB8AC3E}">
        <p14:creationId xmlns:p14="http://schemas.microsoft.com/office/powerpoint/2010/main" val="2593806809"/>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23316</TotalTime>
  <Words>1719</Words>
  <Application>Microsoft Office PowerPoint</Application>
  <PresentationFormat>On-screen Show (16:9)</PresentationFormat>
  <Paragraphs>283</Paragraphs>
  <Slides>32</Slides>
  <Notes>5</Notes>
  <HiddenSlides>4</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47" baseType="lpstr">
      <vt:lpstr>Arial</vt:lpstr>
      <vt:lpstr>Calibri</vt:lpstr>
      <vt:lpstr>Gill Sans MT</vt:lpstr>
      <vt:lpstr>Lato</vt:lpstr>
      <vt:lpstr>medium-content-serif-font</vt:lpstr>
      <vt:lpstr>Neue Plak</vt:lpstr>
      <vt:lpstr>Proxima Nova</vt:lpstr>
      <vt:lpstr>Proxima Nova Light</vt:lpstr>
      <vt:lpstr>Proxima Nova Rg</vt:lpstr>
      <vt:lpstr>roboto</vt:lpstr>
      <vt:lpstr>Roboto Cn</vt:lpstr>
      <vt:lpstr>Wingdings</vt:lpstr>
      <vt:lpstr>MASTER_UPGRAD</vt:lpstr>
      <vt:lpstr>Office Theme</vt:lpstr>
      <vt:lpstr>Bitmap Image</vt:lpstr>
      <vt:lpstr>PowerPoint Presentation</vt:lpstr>
      <vt:lpstr>PowerPoint Presentation</vt:lpstr>
      <vt:lpstr>What is Exploratory Data Analysis?</vt:lpstr>
      <vt:lpstr>What is Exploratory Data Analysis?</vt:lpstr>
      <vt:lpstr>Fundamental steps of EDA process</vt:lpstr>
      <vt:lpstr>PowerPoint Presentation</vt:lpstr>
      <vt:lpstr>Univariate Analysis</vt:lpstr>
      <vt:lpstr>Univariate Analysis</vt:lpstr>
      <vt:lpstr>PowerPoint Presentation</vt:lpstr>
      <vt:lpstr>PowerPoint Presentation</vt:lpstr>
      <vt:lpstr>Bi-variate Analysis</vt:lpstr>
      <vt:lpstr>Continuous vs continuous</vt:lpstr>
      <vt:lpstr>Categorical &amp; Categorical</vt:lpstr>
      <vt:lpstr>Categorical &amp; continuous</vt:lpstr>
      <vt:lpstr>PowerPoint Presentation</vt:lpstr>
      <vt:lpstr>PowerPoint Presentation</vt:lpstr>
      <vt:lpstr>Missing Value Treatment</vt:lpstr>
      <vt:lpstr>Methods to treat missing values</vt:lpstr>
      <vt:lpstr>PowerPoint Presentation</vt:lpstr>
      <vt:lpstr>PowerPoint Presentation</vt:lpstr>
      <vt:lpstr>Outlier Detection and Treatment</vt:lpstr>
      <vt:lpstr>PowerPoint Presentation</vt:lpstr>
      <vt:lpstr>PowerPoint Presentation</vt:lpstr>
      <vt:lpstr>PowerPoint Presentation</vt:lpstr>
      <vt:lpstr>PowerPoint Presentation</vt:lpstr>
      <vt:lpstr>Poll Questions</vt:lpstr>
      <vt:lpstr>Poll Questions</vt:lpstr>
      <vt:lpstr>Poll Questions</vt:lpstr>
      <vt:lpstr>Poll Questions</vt:lpstr>
      <vt:lpstr>Poll Questions</vt:lpstr>
      <vt:lpstr>Poll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Siddhesh Gunjal</cp:lastModifiedBy>
  <cp:revision>387</cp:revision>
  <dcterms:created xsi:type="dcterms:W3CDTF">2019-01-02T10:18:22Z</dcterms:created>
  <dcterms:modified xsi:type="dcterms:W3CDTF">2022-08-20T07:53:40Z</dcterms:modified>
</cp:coreProperties>
</file>